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310" r:id="rId2"/>
    <p:sldId id="327" r:id="rId3"/>
    <p:sldId id="281" r:id="rId4"/>
    <p:sldId id="279" r:id="rId5"/>
    <p:sldId id="301" r:id="rId6"/>
    <p:sldId id="323" r:id="rId7"/>
    <p:sldId id="325" r:id="rId8"/>
    <p:sldId id="326" r:id="rId9"/>
    <p:sldId id="311" r:id="rId10"/>
  </p:sldIdLst>
  <p:sldSz cx="9144000" cy="5143500" type="screen16x9"/>
  <p:notesSz cx="6858000" cy="9144000"/>
  <p:defaultTextStyle>
    <a:defPPr>
      <a:defRPr lang="zh-TW"/>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AE2"/>
    <a:srgbClr val="4B4B4B"/>
    <a:srgbClr val="5A5A5A"/>
    <a:srgbClr val="428E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23" autoAdjust="0"/>
    <p:restoredTop sz="94503" autoAdjust="0"/>
  </p:normalViewPr>
  <p:slideViewPr>
    <p:cSldViewPr>
      <p:cViewPr varScale="1">
        <p:scale>
          <a:sx n="141" d="100"/>
          <a:sy n="141" d="100"/>
        </p:scale>
        <p:origin x="342" y="12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3" d="100"/>
          <a:sy n="63" d="100"/>
        </p:scale>
        <p:origin x="-3163" y="-8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80199D06-FA0F-468A-8E8D-DB9CD6725D55}" type="datetimeFigureOut">
              <a:rPr lang="en-US"/>
              <a:pPr>
                <a:defRPr/>
              </a:pPr>
              <a:t>3/27/2026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0B3D93EB-EDD9-4822-A337-A7EC8D009B0A}"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kumimoji="0" sz="1200">
                <a:latin typeface="Calibri" pitchFamily="34" charset="0"/>
              </a:defRPr>
            </a:lvl1pPr>
          </a:lstStyle>
          <a:p>
            <a:pPr>
              <a:defRPr/>
            </a:pPr>
            <a:endParaRPr lang="zh-TW"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kumimoji="0" sz="1200">
                <a:latin typeface="Calibri" pitchFamily="34" charset="0"/>
              </a:defRPr>
            </a:lvl1pPr>
          </a:lstStyle>
          <a:p>
            <a:pPr>
              <a:defRPr/>
            </a:pPr>
            <a:fld id="{F28A9397-4F03-45DA-A857-A0C689EF964D}" type="datetimeFigureOut">
              <a:rPr lang="zh-TW" altLang="en-US"/>
              <a:pPr>
                <a:defRPr/>
              </a:pPr>
              <a:t>2026/3/27</a:t>
            </a:fld>
            <a:endParaRPr lang="zh-TW" alt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altLang="zh-TW" noProof="0"/>
              <a:t>Click to edit Master text styles</a:t>
            </a:r>
          </a:p>
          <a:p>
            <a:pPr lvl="1"/>
            <a:r>
              <a:rPr lang="en-US" altLang="zh-TW" noProof="0"/>
              <a:t>Second level</a:t>
            </a:r>
          </a:p>
          <a:p>
            <a:pPr lvl="2"/>
            <a:r>
              <a:rPr lang="en-US" altLang="zh-TW" noProof="0"/>
              <a:t>Third level</a:t>
            </a:r>
          </a:p>
          <a:p>
            <a:pPr lvl="3"/>
            <a:r>
              <a:rPr lang="en-US" altLang="zh-TW" noProof="0"/>
              <a:t>Fourth level</a:t>
            </a:r>
          </a:p>
          <a:p>
            <a:pPr lvl="4"/>
            <a:r>
              <a:rPr lang="en-US" altLang="zh-TW" noProof="0"/>
              <a:t>Fifth level</a:t>
            </a:r>
            <a:endParaRPr lang="zh-TW" alt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kumimoji="0" sz="1200">
                <a:latin typeface="Calibri" pitchFamily="34" charset="0"/>
              </a:defRPr>
            </a:lvl1pPr>
          </a:lstStyle>
          <a:p>
            <a:pPr>
              <a:defRPr/>
            </a:pPr>
            <a:endParaRPr lang="zh-TW"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kumimoji="0" sz="1200">
                <a:latin typeface="Calibri" pitchFamily="34" charset="0"/>
              </a:defRPr>
            </a:lvl1pPr>
          </a:lstStyle>
          <a:p>
            <a:pPr>
              <a:defRPr/>
            </a:pPr>
            <a:fld id="{280B6A6A-86BF-43A6-AA2B-529D836253DB}"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812D0-E3B3-4866-F923-4D69B11D25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C91A65-F585-CB0F-A626-5617D153AC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896335-C207-8258-9BD0-AC9BBAAEB0FC}"/>
              </a:ext>
            </a:extLst>
          </p:cNvPr>
          <p:cNvSpPr>
            <a:spLocks noGrp="1"/>
          </p:cNvSpPr>
          <p:nvPr>
            <p:ph type="body" idx="1"/>
          </p:nvPr>
        </p:nvSpPr>
        <p:spPr/>
        <p:txBody>
          <a:bodyPr/>
          <a:lstStyle/>
          <a:p>
            <a:endParaRPr lang="en-HK" dirty="0"/>
          </a:p>
        </p:txBody>
      </p:sp>
      <p:sp>
        <p:nvSpPr>
          <p:cNvPr id="4" name="Slide Number Placeholder 3">
            <a:extLst>
              <a:ext uri="{FF2B5EF4-FFF2-40B4-BE49-F238E27FC236}">
                <a16:creationId xmlns:a16="http://schemas.microsoft.com/office/drawing/2014/main" id="{9162FE69-4425-F2FC-7C1D-334C7C235B3D}"/>
              </a:ext>
            </a:extLst>
          </p:cNvPr>
          <p:cNvSpPr>
            <a:spLocks noGrp="1"/>
          </p:cNvSpPr>
          <p:nvPr>
            <p:ph type="sldNum" sz="quarter" idx="5"/>
          </p:nvPr>
        </p:nvSpPr>
        <p:spPr/>
        <p:txBody>
          <a:bodyPr/>
          <a:lstStyle/>
          <a:p>
            <a:pPr>
              <a:defRPr/>
            </a:pPr>
            <a:fld id="{280B6A6A-86BF-43A6-AA2B-529D836253DB}" type="slidenum">
              <a:rPr lang="zh-TW" altLang="en-US" smtClean="0"/>
              <a:pPr>
                <a:defRPr/>
              </a:pPr>
              <a:t>2</a:t>
            </a:fld>
            <a:endParaRPr lang="zh-TW" altLang="en-US"/>
          </a:p>
        </p:txBody>
      </p:sp>
    </p:spTree>
    <p:extLst>
      <p:ext uri="{BB962C8B-B14F-4D97-AF65-F5344CB8AC3E}">
        <p14:creationId xmlns:p14="http://schemas.microsoft.com/office/powerpoint/2010/main" val="2431352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HK" dirty="0"/>
          </a:p>
        </p:txBody>
      </p:sp>
      <p:sp>
        <p:nvSpPr>
          <p:cNvPr id="4" name="Slide Number Placeholder 3"/>
          <p:cNvSpPr>
            <a:spLocks noGrp="1"/>
          </p:cNvSpPr>
          <p:nvPr>
            <p:ph type="sldNum" sz="quarter" idx="5"/>
          </p:nvPr>
        </p:nvSpPr>
        <p:spPr/>
        <p:txBody>
          <a:bodyPr/>
          <a:lstStyle/>
          <a:p>
            <a:pPr>
              <a:defRPr/>
            </a:pPr>
            <a:fld id="{280B6A6A-86BF-43A6-AA2B-529D836253DB}" type="slidenum">
              <a:rPr lang="zh-TW" altLang="en-US" smtClean="0"/>
              <a:pPr>
                <a:defRPr/>
              </a:pPr>
              <a:t>3</a:t>
            </a:fld>
            <a:endParaRPr lang="zh-TW" altLang="en-US"/>
          </a:p>
        </p:txBody>
      </p:sp>
    </p:spTree>
    <p:extLst>
      <p:ext uri="{BB962C8B-B14F-4D97-AF65-F5344CB8AC3E}">
        <p14:creationId xmlns:p14="http://schemas.microsoft.com/office/powerpoint/2010/main" val="5077496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ltLang="zh-TW" dirty="0"/>
              <a:t>Click to edit Master title style</a:t>
            </a:r>
            <a:endParaRPr lang="zh-TW" altLang="en-US" dirty="0"/>
          </a:p>
        </p:txBody>
      </p:sp>
      <p:sp>
        <p:nvSpPr>
          <p:cNvPr id="3" name="Subtitle 2"/>
          <p:cNvSpPr>
            <a:spLocks noGrp="1"/>
          </p:cNvSpPr>
          <p:nvPr>
            <p:ph type="subTitle" idx="1"/>
          </p:nvPr>
        </p:nvSpPr>
        <p:spPr>
          <a:xfrm>
            <a:off x="1371600" y="2914650"/>
            <a:ext cx="6400800" cy="1314450"/>
          </a:xfrm>
        </p:spPr>
        <p:txBody>
          <a:bodyPr/>
          <a:lstStyle>
            <a:lvl1pPr marL="0" indent="0" algn="ctr">
              <a:buNone/>
              <a:defRPr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TW" dirty="0"/>
              <a:t>Click to edit Master subtitle style</a:t>
            </a:r>
            <a:endParaRPr lang="zh-TW" altLang="en-US" dirty="0"/>
          </a:p>
        </p:txBody>
      </p:sp>
      <p:sp>
        <p:nvSpPr>
          <p:cNvPr id="4" name="Date Placeholder 3"/>
          <p:cNvSpPr>
            <a:spLocks noGrp="1"/>
          </p:cNvSpPr>
          <p:nvPr>
            <p:ph type="dt" sz="half" idx="10"/>
          </p:nvPr>
        </p:nvSpPr>
        <p:spPr/>
        <p:txBody>
          <a:bodyPr/>
          <a:lstStyle>
            <a:lvl1pPr>
              <a:defRPr/>
            </a:lvl1pPr>
          </a:lstStyle>
          <a:p>
            <a:pPr>
              <a:defRPr/>
            </a:pPr>
            <a:fld id="{BC238343-4C14-47D9-B378-A13188EB7018}" type="datetimeFigureOut">
              <a:rPr lang="zh-TW" altLang="en-US"/>
              <a:pPr>
                <a:defRPr/>
              </a:pPr>
              <a:t>2026/3/27</a:t>
            </a:fld>
            <a:endParaRPr lang="zh-TW" altLang="en-US"/>
          </a:p>
        </p:txBody>
      </p:sp>
      <p:sp>
        <p:nvSpPr>
          <p:cNvPr id="5" name="Footer Placeholder 4"/>
          <p:cNvSpPr>
            <a:spLocks noGrp="1"/>
          </p:cNvSpPr>
          <p:nvPr>
            <p:ph type="ftr" sz="quarter" idx="11"/>
          </p:nvPr>
        </p:nvSpPr>
        <p:spPr/>
        <p:txBody>
          <a:bodyPr/>
          <a:lstStyle>
            <a:lvl1pPr>
              <a:defRPr/>
            </a:lvl1pPr>
          </a:lstStyle>
          <a:p>
            <a:pPr>
              <a:defRPr/>
            </a:pPr>
            <a:endParaRPr lang="zh-TW" altLang="en-US"/>
          </a:p>
        </p:txBody>
      </p:sp>
      <p:sp>
        <p:nvSpPr>
          <p:cNvPr id="6" name="Slide Number Placeholder 5"/>
          <p:cNvSpPr>
            <a:spLocks noGrp="1"/>
          </p:cNvSpPr>
          <p:nvPr>
            <p:ph type="sldNum" sz="quarter" idx="12"/>
          </p:nvPr>
        </p:nvSpPr>
        <p:spPr/>
        <p:txBody>
          <a:bodyPr/>
          <a:lstStyle>
            <a:lvl1pPr>
              <a:defRPr/>
            </a:lvl1pPr>
          </a:lstStyle>
          <a:p>
            <a:pPr>
              <a:defRPr/>
            </a:pPr>
            <a:fld id="{D20AF86D-0BE6-4497-83DA-2E5F81FBE7A8}" type="slidenum">
              <a:rPr lang="zh-TW" altLang="en-US"/>
              <a:pPr>
                <a:defRPr/>
              </a:pPr>
              <a:t>‹#›</a:t>
            </a:fld>
            <a:endParaRPr lang="zh-TW" altLang="en-US"/>
          </a:p>
        </p:txBody>
      </p:sp>
      <p:pic>
        <p:nvPicPr>
          <p:cNvPr id="8" name="Picture 7">
            <a:extLst>
              <a:ext uri="{FF2B5EF4-FFF2-40B4-BE49-F238E27FC236}">
                <a16:creationId xmlns:a16="http://schemas.microsoft.com/office/drawing/2014/main" id="{82DE6D66-9F0D-DCA8-92AB-50180D062DE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573528"/>
            <a:ext cx="8424936" cy="4569972"/>
          </a:xfrm>
        </p:spPr>
        <p:txBody>
          <a:bodyPr>
            <a:normAutofit/>
          </a:bodyPr>
          <a:lstStyle>
            <a:lvl1pPr>
              <a:defRPr sz="2000">
                <a:latin typeface="+mj-lt"/>
              </a:defRPr>
            </a:lvl1pPr>
          </a:lstStyle>
          <a:p>
            <a:pPr lvl="0"/>
            <a:endParaRPr lang="en-US" altLang="zh-TW" dirty="0"/>
          </a:p>
        </p:txBody>
      </p:sp>
      <p:sp>
        <p:nvSpPr>
          <p:cNvPr id="7" name="Title 6"/>
          <p:cNvSpPr>
            <a:spLocks noGrp="1"/>
          </p:cNvSpPr>
          <p:nvPr>
            <p:ph type="title"/>
          </p:nvPr>
        </p:nvSpPr>
        <p:spPr/>
        <p:txBody>
          <a:bodyPr/>
          <a:lstStyle/>
          <a:p>
            <a:r>
              <a:rPr lang="en-US" altLang="zh-TW"/>
              <a:t>Click to edit Master title style</a:t>
            </a:r>
            <a:endParaRPr lang="zh-TW" altLang="en-US"/>
          </a:p>
        </p:txBody>
      </p:sp>
      <p:sp>
        <p:nvSpPr>
          <p:cNvPr id="4" name="Date Placeholder 3"/>
          <p:cNvSpPr>
            <a:spLocks noGrp="1"/>
          </p:cNvSpPr>
          <p:nvPr>
            <p:ph type="dt" sz="half" idx="10"/>
          </p:nvPr>
        </p:nvSpPr>
        <p:spPr/>
        <p:txBody>
          <a:bodyPr/>
          <a:lstStyle>
            <a:lvl1pPr>
              <a:defRPr/>
            </a:lvl1pPr>
          </a:lstStyle>
          <a:p>
            <a:pPr>
              <a:defRPr/>
            </a:pPr>
            <a:fld id="{B3435A5D-6A28-4F4B-B528-D3DFADF2EDE9}" type="datetimeFigureOut">
              <a:rPr lang="zh-TW" altLang="en-US"/>
              <a:pPr>
                <a:defRPr/>
              </a:pPr>
              <a:t>2026/3/27</a:t>
            </a:fld>
            <a:endParaRPr lang="zh-TW" altLang="en-US"/>
          </a:p>
        </p:txBody>
      </p:sp>
      <p:sp>
        <p:nvSpPr>
          <p:cNvPr id="5" name="Footer Placeholder 4"/>
          <p:cNvSpPr>
            <a:spLocks noGrp="1"/>
          </p:cNvSpPr>
          <p:nvPr>
            <p:ph type="ftr" sz="quarter" idx="11"/>
          </p:nvPr>
        </p:nvSpPr>
        <p:spPr/>
        <p:txBody>
          <a:bodyPr/>
          <a:lstStyle>
            <a:lvl1pPr>
              <a:defRPr/>
            </a:lvl1pPr>
          </a:lstStyle>
          <a:p>
            <a:pPr>
              <a:defRPr/>
            </a:pPr>
            <a:endParaRPr lang="zh-TW" altLang="en-US"/>
          </a:p>
        </p:txBody>
      </p:sp>
      <p:sp>
        <p:nvSpPr>
          <p:cNvPr id="6" name="Slide Number Placeholder 5"/>
          <p:cNvSpPr>
            <a:spLocks noGrp="1"/>
          </p:cNvSpPr>
          <p:nvPr>
            <p:ph type="sldNum" sz="quarter" idx="12"/>
          </p:nvPr>
        </p:nvSpPr>
        <p:spPr/>
        <p:txBody>
          <a:bodyPr/>
          <a:lstStyle>
            <a:lvl1pPr>
              <a:defRPr/>
            </a:lvl1pPr>
          </a:lstStyle>
          <a:p>
            <a:pPr>
              <a:defRPr/>
            </a:pPr>
            <a:fld id="{A8B0C874-F910-4ADE-89C9-B2985124C122}" type="slidenum">
              <a:rPr lang="zh-TW" altLang="en-US"/>
              <a:pPr>
                <a:defRPr/>
              </a:pPr>
              <a:t>‹#›</a:t>
            </a:fld>
            <a:endParaRPr lang="zh-TW" altLang="en-US"/>
          </a:p>
        </p:txBody>
      </p:sp>
      <p:pic>
        <p:nvPicPr>
          <p:cNvPr id="13" name="Picture 12">
            <a:extLst>
              <a:ext uri="{FF2B5EF4-FFF2-40B4-BE49-F238E27FC236}">
                <a16:creationId xmlns:a16="http://schemas.microsoft.com/office/drawing/2014/main" id="{5B7E2BCD-2A55-63B5-8F0C-2F33A89A20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B6F21-FB4D-3D7F-86DB-A285D9E40AD5}"/>
              </a:ext>
            </a:extLst>
          </p:cNvPr>
          <p:cNvSpPr>
            <a:spLocks noGrp="1"/>
          </p:cNvSpPr>
          <p:nvPr>
            <p:ph type="title"/>
          </p:nvPr>
        </p:nvSpPr>
        <p:spPr/>
        <p:txBody>
          <a:bodyPr/>
          <a:lstStyle/>
          <a:p>
            <a:r>
              <a:rPr lang="en-US"/>
              <a:t>Click to edit Master title style</a:t>
            </a:r>
            <a:endParaRPr lang="en-HK"/>
          </a:p>
        </p:txBody>
      </p:sp>
      <p:sp>
        <p:nvSpPr>
          <p:cNvPr id="3" name="Date Placeholder 2">
            <a:extLst>
              <a:ext uri="{FF2B5EF4-FFF2-40B4-BE49-F238E27FC236}">
                <a16:creationId xmlns:a16="http://schemas.microsoft.com/office/drawing/2014/main" id="{D6403F68-5D99-3BE7-7027-9AFF82D772D3}"/>
              </a:ext>
            </a:extLst>
          </p:cNvPr>
          <p:cNvSpPr>
            <a:spLocks noGrp="1"/>
          </p:cNvSpPr>
          <p:nvPr>
            <p:ph type="dt" sz="half" idx="10"/>
          </p:nvPr>
        </p:nvSpPr>
        <p:spPr/>
        <p:txBody>
          <a:bodyPr/>
          <a:lstStyle/>
          <a:p>
            <a:pPr>
              <a:defRPr/>
            </a:pPr>
            <a:fld id="{47FF5330-0834-49F6-A39C-C5860D4E7332}" type="datetimeFigureOut">
              <a:rPr lang="zh-TW" altLang="en-US" smtClean="0"/>
              <a:pPr>
                <a:defRPr/>
              </a:pPr>
              <a:t>2026/3/27</a:t>
            </a:fld>
            <a:endParaRPr lang="zh-TW" altLang="en-US"/>
          </a:p>
        </p:txBody>
      </p:sp>
      <p:sp>
        <p:nvSpPr>
          <p:cNvPr id="4" name="Footer Placeholder 3">
            <a:extLst>
              <a:ext uri="{FF2B5EF4-FFF2-40B4-BE49-F238E27FC236}">
                <a16:creationId xmlns:a16="http://schemas.microsoft.com/office/drawing/2014/main" id="{A943B504-8517-A963-ED51-AFB435A666B1}"/>
              </a:ext>
            </a:extLst>
          </p:cNvPr>
          <p:cNvSpPr>
            <a:spLocks noGrp="1"/>
          </p:cNvSpPr>
          <p:nvPr>
            <p:ph type="ftr" sz="quarter" idx="11"/>
          </p:nvPr>
        </p:nvSpPr>
        <p:spPr/>
        <p:txBody>
          <a:bodyPr/>
          <a:lstStyle/>
          <a:p>
            <a:pPr>
              <a:defRPr/>
            </a:pPr>
            <a:endParaRPr lang="zh-TW" altLang="en-US"/>
          </a:p>
        </p:txBody>
      </p:sp>
      <p:sp>
        <p:nvSpPr>
          <p:cNvPr id="5" name="Slide Number Placeholder 4">
            <a:extLst>
              <a:ext uri="{FF2B5EF4-FFF2-40B4-BE49-F238E27FC236}">
                <a16:creationId xmlns:a16="http://schemas.microsoft.com/office/drawing/2014/main" id="{93E7D0DC-77FC-C65E-BF5E-11D96E8C18E6}"/>
              </a:ext>
            </a:extLst>
          </p:cNvPr>
          <p:cNvSpPr>
            <a:spLocks noGrp="1"/>
          </p:cNvSpPr>
          <p:nvPr>
            <p:ph type="sldNum" sz="quarter" idx="12"/>
          </p:nvPr>
        </p:nvSpPr>
        <p:spPr/>
        <p:txBody>
          <a:bodyPr/>
          <a:lstStyle/>
          <a:p>
            <a:pPr>
              <a:defRPr/>
            </a:pPr>
            <a:fld id="{3E8DC145-47F2-4B42-A0CD-1C81B2BCE944}" type="slidenum">
              <a:rPr lang="zh-TW" altLang="en-US" smtClean="0"/>
              <a:pPr>
                <a:defRPr/>
              </a:pPr>
              <a:t>‹#›</a:t>
            </a:fld>
            <a:endParaRPr lang="zh-TW" altLang="en-US"/>
          </a:p>
        </p:txBody>
      </p:sp>
    </p:spTree>
    <p:extLst>
      <p:ext uri="{BB962C8B-B14F-4D97-AF65-F5344CB8AC3E}">
        <p14:creationId xmlns:p14="http://schemas.microsoft.com/office/powerpoint/2010/main" val="3077553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0"/>
            <a:ext cx="8229600" cy="5191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TW" dirty="0"/>
              <a:t>Click to edit Master title style</a:t>
            </a:r>
            <a:endParaRPr lang="zh-TW" altLang="en-US" dirty="0"/>
          </a:p>
        </p:txBody>
      </p:sp>
      <p:sp>
        <p:nvSpPr>
          <p:cNvPr id="1027" name="Text Placeholder 2"/>
          <p:cNvSpPr>
            <a:spLocks noGrp="1"/>
          </p:cNvSpPr>
          <p:nvPr>
            <p:ph type="body" idx="1"/>
          </p:nvPr>
        </p:nvSpPr>
        <p:spPr bwMode="auto">
          <a:xfrm>
            <a:off x="395288" y="574675"/>
            <a:ext cx="8424862" cy="4568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en-US" altLang="zh-TW" dirty="0"/>
          </a:p>
        </p:txBody>
      </p:sp>
      <p:sp>
        <p:nvSpPr>
          <p:cNvPr id="4" name="Date Placeholder 3"/>
          <p:cNvSpPr>
            <a:spLocks noGrp="1"/>
          </p:cNvSpPr>
          <p:nvPr>
            <p:ph type="dt" sz="half" idx="2"/>
          </p:nvPr>
        </p:nvSpPr>
        <p:spPr>
          <a:xfrm>
            <a:off x="457200" y="4767263"/>
            <a:ext cx="2133600" cy="274637"/>
          </a:xfrm>
          <a:prstGeom prst="rect">
            <a:avLst/>
          </a:prstGeom>
        </p:spPr>
        <p:txBody>
          <a:bodyPr vert="horz" wrap="square" lIns="91440" tIns="45720" rIns="91440" bIns="45720" numCol="1" anchor="ctr" anchorCtr="0" compatLnSpc="1">
            <a:prstTxWarp prst="textNoShape">
              <a:avLst/>
            </a:prstTxWarp>
          </a:bodyPr>
          <a:lstStyle>
            <a:lvl1pPr>
              <a:defRPr kumimoji="0" sz="1200">
                <a:solidFill>
                  <a:srgbClr val="898989"/>
                </a:solidFill>
                <a:latin typeface="Calibri" pitchFamily="34" charset="0"/>
              </a:defRPr>
            </a:lvl1pPr>
          </a:lstStyle>
          <a:p>
            <a:pPr>
              <a:defRPr/>
            </a:pPr>
            <a:fld id="{47FF5330-0834-49F6-A39C-C5860D4E7332}" type="datetimeFigureOut">
              <a:rPr lang="zh-TW" altLang="en-US"/>
              <a:pPr>
                <a:defRPr/>
              </a:pPr>
              <a:t>2026/3/27</a:t>
            </a:fld>
            <a:endParaRPr lang="zh-TW" alt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wrap="square" lIns="91440" tIns="45720" rIns="91440" bIns="45720" numCol="1" anchor="ctr" anchorCtr="0" compatLnSpc="1">
            <a:prstTxWarp prst="textNoShape">
              <a:avLst/>
            </a:prstTxWarp>
          </a:bodyPr>
          <a:lstStyle>
            <a:lvl1pPr algn="ctr">
              <a:defRPr kumimoji="0" sz="1200">
                <a:solidFill>
                  <a:srgbClr val="898989"/>
                </a:solidFill>
                <a:latin typeface="Calibri" pitchFamily="34" charset="0"/>
              </a:defRPr>
            </a:lvl1pPr>
          </a:lstStyle>
          <a:p>
            <a:pPr>
              <a:defRPr/>
            </a:pPr>
            <a:endParaRPr lang="zh-TW" alt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a:defRPr kumimoji="0" sz="1200">
                <a:solidFill>
                  <a:srgbClr val="898989"/>
                </a:solidFill>
                <a:latin typeface="Calibri" pitchFamily="34" charset="0"/>
              </a:defRPr>
            </a:lvl1pPr>
          </a:lstStyle>
          <a:p>
            <a:pPr>
              <a:defRPr/>
            </a:pPr>
            <a:fld id="{3E8DC145-47F2-4B42-A0CD-1C81B2BCE944}"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sldLayoutIdLst>
    <p:sldLayoutId id="2147483659" r:id="rId1"/>
    <p:sldLayoutId id="2147483657" r:id="rId2"/>
    <p:sldLayoutId id="2147483660" r:id="rId3"/>
  </p:sldLayoutIdLst>
  <p:txStyles>
    <p:titleStyle>
      <a:lvl1pPr algn="l" rtl="0" eaLnBrk="0" fontAlgn="base" hangingPunct="0">
        <a:spcBef>
          <a:spcPct val="0"/>
        </a:spcBef>
        <a:spcAft>
          <a:spcPct val="0"/>
        </a:spcAft>
        <a:defRPr sz="3200" kern="1200">
          <a:solidFill>
            <a:schemeClr val="tx1"/>
          </a:solidFill>
          <a:latin typeface="+mj-lt"/>
          <a:ea typeface="+mj-ea"/>
          <a:cs typeface="+mj-cs"/>
        </a:defRPr>
      </a:lvl1pPr>
      <a:lvl2pPr algn="l" rtl="0" eaLnBrk="0" fontAlgn="base" hangingPunct="0">
        <a:spcBef>
          <a:spcPct val="0"/>
        </a:spcBef>
        <a:spcAft>
          <a:spcPct val="0"/>
        </a:spcAft>
        <a:defRPr sz="3200">
          <a:solidFill>
            <a:schemeClr val="tx1"/>
          </a:solidFill>
          <a:latin typeface="Calibri" pitchFamily="34" charset="0"/>
          <a:ea typeface="新細明體" pitchFamily="18" charset="-120"/>
        </a:defRPr>
      </a:lvl2pPr>
      <a:lvl3pPr algn="l" rtl="0" eaLnBrk="0" fontAlgn="base" hangingPunct="0">
        <a:spcBef>
          <a:spcPct val="0"/>
        </a:spcBef>
        <a:spcAft>
          <a:spcPct val="0"/>
        </a:spcAft>
        <a:defRPr sz="3200">
          <a:solidFill>
            <a:schemeClr val="tx1"/>
          </a:solidFill>
          <a:latin typeface="Calibri" pitchFamily="34" charset="0"/>
          <a:ea typeface="新細明體" pitchFamily="18" charset="-120"/>
        </a:defRPr>
      </a:lvl3pPr>
      <a:lvl4pPr algn="l" rtl="0" eaLnBrk="0" fontAlgn="base" hangingPunct="0">
        <a:spcBef>
          <a:spcPct val="0"/>
        </a:spcBef>
        <a:spcAft>
          <a:spcPct val="0"/>
        </a:spcAft>
        <a:defRPr sz="3200">
          <a:solidFill>
            <a:schemeClr val="tx1"/>
          </a:solidFill>
          <a:latin typeface="Calibri" pitchFamily="34" charset="0"/>
          <a:ea typeface="新細明體" pitchFamily="18" charset="-120"/>
        </a:defRPr>
      </a:lvl4pPr>
      <a:lvl5pPr algn="l" rtl="0" eaLnBrk="0" fontAlgn="base" hangingPunct="0">
        <a:spcBef>
          <a:spcPct val="0"/>
        </a:spcBef>
        <a:spcAft>
          <a:spcPct val="0"/>
        </a:spcAft>
        <a:defRPr sz="3200">
          <a:solidFill>
            <a:schemeClr val="tx1"/>
          </a:solidFill>
          <a:latin typeface="Calibri" pitchFamily="34" charset="0"/>
          <a:ea typeface="新細明體" pitchFamily="18" charset="-120"/>
        </a:defRPr>
      </a:lvl5pPr>
      <a:lvl6pPr marL="457200" algn="l" rtl="0" fontAlgn="base">
        <a:spcBef>
          <a:spcPct val="0"/>
        </a:spcBef>
        <a:spcAft>
          <a:spcPct val="0"/>
        </a:spcAft>
        <a:defRPr sz="3200">
          <a:solidFill>
            <a:schemeClr val="tx1"/>
          </a:solidFill>
          <a:latin typeface="Calibri" pitchFamily="34" charset="0"/>
          <a:ea typeface="新細明體" pitchFamily="18" charset="-120"/>
        </a:defRPr>
      </a:lvl6pPr>
      <a:lvl7pPr marL="914400" algn="l" rtl="0" fontAlgn="base">
        <a:spcBef>
          <a:spcPct val="0"/>
        </a:spcBef>
        <a:spcAft>
          <a:spcPct val="0"/>
        </a:spcAft>
        <a:defRPr sz="3200">
          <a:solidFill>
            <a:schemeClr val="tx1"/>
          </a:solidFill>
          <a:latin typeface="Calibri" pitchFamily="34" charset="0"/>
          <a:ea typeface="新細明體" pitchFamily="18" charset="-120"/>
        </a:defRPr>
      </a:lvl7pPr>
      <a:lvl8pPr marL="1371600" algn="l" rtl="0" fontAlgn="base">
        <a:spcBef>
          <a:spcPct val="0"/>
        </a:spcBef>
        <a:spcAft>
          <a:spcPct val="0"/>
        </a:spcAft>
        <a:defRPr sz="3200">
          <a:solidFill>
            <a:schemeClr val="tx1"/>
          </a:solidFill>
          <a:latin typeface="Calibri" pitchFamily="34" charset="0"/>
          <a:ea typeface="新細明體" pitchFamily="18" charset="-120"/>
        </a:defRPr>
      </a:lvl8pPr>
      <a:lvl9pPr marL="1828800" algn="l" rtl="0" fontAlgn="base">
        <a:spcBef>
          <a:spcPct val="0"/>
        </a:spcBef>
        <a:spcAft>
          <a:spcPct val="0"/>
        </a:spcAft>
        <a:defRPr sz="3200">
          <a:solidFill>
            <a:schemeClr val="tx1"/>
          </a:solidFill>
          <a:latin typeface="Calibri" pitchFamily="34" charset="0"/>
          <a:ea typeface="新細明體" pitchFamily="18" charset="-120"/>
        </a:defRPr>
      </a:lvl9pPr>
    </p:titleStyle>
    <p:bodyStyle>
      <a:lvl1pPr marL="457200" indent="-457200" algn="l" rtl="0" eaLnBrk="0" fontAlgn="base" hangingPunct="0">
        <a:spcBef>
          <a:spcPct val="20000"/>
        </a:spcBef>
        <a:spcAft>
          <a:spcPct val="0"/>
        </a:spcAft>
        <a:buFont typeface="Calibri" pitchFamily="34" charset="0"/>
        <a:buChar char="•"/>
        <a:defRPr sz="2000" b="1" kern="1200">
          <a:solidFill>
            <a:schemeClr val="tx1"/>
          </a:solidFill>
          <a:latin typeface="Calibri (Headings)"/>
          <a:ea typeface="+mn-ea"/>
          <a:cs typeface="+mn-cs"/>
        </a:defRPr>
      </a:lvl1pPr>
      <a:lvl2pPr marL="742950" indent="-28575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2pPr>
      <a:lvl3pPr marL="11430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4E13B7-E0FE-20AE-6A2E-DC7DB3704BDB}"/>
              </a:ext>
            </a:extLst>
          </p:cNvPr>
          <p:cNvSpPr txBox="1"/>
          <p:nvPr/>
        </p:nvSpPr>
        <p:spPr>
          <a:xfrm>
            <a:off x="1979712" y="4011910"/>
            <a:ext cx="5688632" cy="923330"/>
          </a:xfrm>
          <a:prstGeom prst="rect">
            <a:avLst/>
          </a:prstGeom>
          <a:noFill/>
        </p:spPr>
        <p:txBody>
          <a:bodyPr wrap="square" rtlCol="0">
            <a:spAutoFit/>
          </a:bodyPr>
          <a:lstStyle/>
          <a:p>
            <a:pPr algn="ctr"/>
            <a:r>
              <a:rPr lang="en-SG" b="1" dirty="0">
                <a:solidFill>
                  <a:schemeClr val="bg1"/>
                </a:solidFill>
                <a:latin typeface="Helvetica Neue CE 55 Roman" pitchFamily="82" charset="0"/>
              </a:rPr>
              <a:t>CORE SUBMISSION DOCUMENT</a:t>
            </a:r>
          </a:p>
          <a:p>
            <a:pPr algn="ctr"/>
            <a:r>
              <a:rPr lang="en-SG" b="1" dirty="0">
                <a:solidFill>
                  <a:schemeClr val="bg1"/>
                </a:solidFill>
                <a:latin typeface="Helvetica Neue CE 55 Roman" pitchFamily="82" charset="0"/>
              </a:rPr>
              <a:t>Track 2: Media Strategy &amp; Content </a:t>
            </a:r>
          </a:p>
          <a:p>
            <a:pPr algn="ctr"/>
            <a:r>
              <a:rPr lang="en-SG" b="1" dirty="0">
                <a:solidFill>
                  <a:schemeClr val="bg1"/>
                </a:solidFill>
                <a:latin typeface="Helvetica Neue CE 55 Roman" pitchFamily="82" charset="0"/>
              </a:rPr>
              <a:t>(Category 18- 36)</a:t>
            </a:r>
            <a:endParaRPr lang="en-GB" b="1" dirty="0">
              <a:solidFill>
                <a:schemeClr val="bg1"/>
              </a:solidFill>
              <a:latin typeface="Helvetica Neue CE 55 Roman" pitchFamily="82" charset="0"/>
            </a:endParaRPr>
          </a:p>
        </p:txBody>
      </p:sp>
    </p:spTree>
    <p:extLst>
      <p:ext uri="{BB962C8B-B14F-4D97-AF65-F5344CB8AC3E}">
        <p14:creationId xmlns:p14="http://schemas.microsoft.com/office/powerpoint/2010/main" val="3578738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15D5B-0635-2314-F852-0EEA0B6FE769}"/>
            </a:ext>
          </a:extLst>
        </p:cNvPr>
        <p:cNvGrpSpPr/>
        <p:nvPr/>
      </p:nvGrpSpPr>
      <p:grpSpPr>
        <a:xfrm>
          <a:off x="0" y="0"/>
          <a:ext cx="0" cy="0"/>
          <a:chOff x="0" y="0"/>
          <a:chExt cx="0" cy="0"/>
        </a:xfrm>
      </p:grpSpPr>
      <p:sp>
        <p:nvSpPr>
          <p:cNvPr id="4100" name="Title 1">
            <a:extLst>
              <a:ext uri="{FF2B5EF4-FFF2-40B4-BE49-F238E27FC236}">
                <a16:creationId xmlns:a16="http://schemas.microsoft.com/office/drawing/2014/main" id="{202D74EE-20F5-7B89-AC6D-FA199F85ABE4}"/>
              </a:ext>
            </a:extLst>
          </p:cNvPr>
          <p:cNvSpPr txBox="1">
            <a:spLocks/>
          </p:cNvSpPr>
          <p:nvPr/>
        </p:nvSpPr>
        <p:spPr bwMode="auto">
          <a:xfrm>
            <a:off x="3995936" y="677569"/>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rPr>
              <a:t>Judging Criteria</a:t>
            </a:r>
            <a:endParaRPr kumimoji="0" lang="zh-TW" altLang="en-US" sz="2500" b="1" dirty="0">
              <a:solidFill>
                <a:schemeClr val="bg1"/>
              </a:solidFill>
              <a:latin typeface="Helvetica Neue CE 55 Roman"/>
            </a:endParaRPr>
          </a:p>
        </p:txBody>
      </p:sp>
      <p:sp>
        <p:nvSpPr>
          <p:cNvPr id="2" name="TextBox 1">
            <a:extLst>
              <a:ext uri="{FF2B5EF4-FFF2-40B4-BE49-F238E27FC236}">
                <a16:creationId xmlns:a16="http://schemas.microsoft.com/office/drawing/2014/main" id="{22E23F18-ED6A-FCB2-0C56-633898CE1932}"/>
              </a:ext>
            </a:extLst>
          </p:cNvPr>
          <p:cNvSpPr txBox="1"/>
          <p:nvPr/>
        </p:nvSpPr>
        <p:spPr>
          <a:xfrm>
            <a:off x="99634" y="1187475"/>
            <a:ext cx="8928992" cy="600164"/>
          </a:xfrm>
          <a:prstGeom prst="rect">
            <a:avLst/>
          </a:prstGeom>
          <a:noFill/>
        </p:spPr>
        <p:txBody>
          <a:bodyPr wrap="square">
            <a:spAutoFit/>
          </a:bodyPr>
          <a:lstStyle/>
          <a:p>
            <a:r>
              <a:rPr lang="en-HK" sz="1100" dirty="0">
                <a:latin typeface="+mn-lt"/>
              </a:rPr>
              <a:t>Your entry will be evaluated on the following four key areas: Context / Challenge, Strategy, Execution, Results.</a:t>
            </a:r>
          </a:p>
          <a:p>
            <a:r>
              <a:rPr lang="en-HK" sz="1100" dirty="0">
                <a:latin typeface="+mn-lt"/>
              </a:rPr>
              <a:t>Here are some guiding pointers that judges will be looking out for. Please ensure your entry answers the points below for the various sections along with the guiding pointers in the respective categories.</a:t>
            </a:r>
          </a:p>
        </p:txBody>
      </p:sp>
      <p:graphicFrame>
        <p:nvGraphicFramePr>
          <p:cNvPr id="6" name="Table 5">
            <a:extLst>
              <a:ext uri="{FF2B5EF4-FFF2-40B4-BE49-F238E27FC236}">
                <a16:creationId xmlns:a16="http://schemas.microsoft.com/office/drawing/2014/main" id="{010BEA04-E0C5-5954-1B2B-117A8D8876F8}"/>
              </a:ext>
            </a:extLst>
          </p:cNvPr>
          <p:cNvGraphicFramePr>
            <a:graphicFrameLocks noGrp="1"/>
          </p:cNvGraphicFramePr>
          <p:nvPr>
            <p:extLst>
              <p:ext uri="{D42A27DB-BD31-4B8C-83A1-F6EECF244321}">
                <p14:modId xmlns:p14="http://schemas.microsoft.com/office/powerpoint/2010/main" val="1778682667"/>
              </p:ext>
            </p:extLst>
          </p:nvPr>
        </p:nvGraphicFramePr>
        <p:xfrm>
          <a:off x="171642" y="1843524"/>
          <a:ext cx="8856984" cy="2474307"/>
        </p:xfrm>
        <a:graphic>
          <a:graphicData uri="http://schemas.openxmlformats.org/drawingml/2006/table">
            <a:tbl>
              <a:tblPr firstRow="1" bandRow="1">
                <a:tableStyleId>{5940675A-B579-460E-94D1-54222C63F5DA}</a:tableStyleId>
              </a:tblPr>
              <a:tblGrid>
                <a:gridCol w="4415990">
                  <a:extLst>
                    <a:ext uri="{9D8B030D-6E8A-4147-A177-3AD203B41FA5}">
                      <a16:colId xmlns:a16="http://schemas.microsoft.com/office/drawing/2014/main" val="3076171189"/>
                    </a:ext>
                  </a:extLst>
                </a:gridCol>
                <a:gridCol w="4440994">
                  <a:extLst>
                    <a:ext uri="{9D8B030D-6E8A-4147-A177-3AD203B41FA5}">
                      <a16:colId xmlns:a16="http://schemas.microsoft.com/office/drawing/2014/main" val="876979760"/>
                    </a:ext>
                  </a:extLst>
                </a:gridCol>
              </a:tblGrid>
              <a:tr h="262039">
                <a:tc>
                  <a:txBody>
                    <a:bodyPr/>
                    <a:lstStyle/>
                    <a:p>
                      <a:r>
                        <a:rPr lang="en-HK" sz="1200" b="1" dirty="0"/>
                        <a:t>CHALLENGE &amp; OBJECTIVE – 10% </a:t>
                      </a:r>
                      <a:r>
                        <a:rPr lang="en-HK" sz="1200" dirty="0"/>
                        <a:t>(Max. 500 words)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200" b="1" dirty="0"/>
                        <a:t>STRATEGIC INSIGHT &amp; PLANNING – 30% </a:t>
                      </a:r>
                      <a:r>
                        <a:rPr lang="en-HK" sz="1200" dirty="0"/>
                        <a:t>(Max. 500 words)</a:t>
                      </a:r>
                    </a:p>
                  </a:txBody>
                  <a:tcPr/>
                </a:tc>
                <a:extLst>
                  <a:ext uri="{0D108BD9-81ED-4DB2-BD59-A6C34878D82A}">
                    <a16:rowId xmlns:a16="http://schemas.microsoft.com/office/drawing/2014/main" val="1450760976"/>
                  </a:ext>
                </a:extLst>
              </a:tr>
              <a:tr h="849887">
                <a:tc>
                  <a:txBody>
                    <a:bodyPr/>
                    <a:lstStyle/>
                    <a:p>
                      <a:pPr marL="285750" indent="-285750">
                        <a:buFont typeface="Arial" panose="020B0604020202020204" pitchFamily="34" charset="0"/>
                        <a:buChar char="•"/>
                      </a:pPr>
                      <a:r>
                        <a:rPr lang="en-US" sz="1000" dirty="0"/>
                        <a:t>What was the client’s overarching business and communications challenge?</a:t>
                      </a:r>
                    </a:p>
                    <a:p>
                      <a:pPr marL="285750" indent="-285750">
                        <a:buFont typeface="Arial" panose="020B0604020202020204" pitchFamily="34" charset="0"/>
                        <a:buChar char="•"/>
                      </a:pPr>
                      <a:r>
                        <a:rPr lang="en-US" sz="1000" dirty="0"/>
                        <a:t>What was the competitive context (e.g., share of voice, media inflation,</a:t>
                      </a:r>
                    </a:p>
                    <a:p>
                      <a:pPr marL="0" indent="0">
                        <a:buFont typeface="Arial" panose="020B0604020202020204" pitchFamily="34" charset="0"/>
                        <a:buNone/>
                      </a:pPr>
                      <a:r>
                        <a:rPr lang="en-US" sz="1000" dirty="0"/>
                        <a:t>          fragmented audiences)?</a:t>
                      </a:r>
                    </a:p>
                    <a:p>
                      <a:pPr marL="285750" indent="-285750">
                        <a:buFont typeface="Arial" panose="020B0604020202020204" pitchFamily="34" charset="0"/>
                        <a:buChar char="•"/>
                      </a:pPr>
                      <a:r>
                        <a:rPr lang="en-US" sz="1000" dirty="0"/>
                        <a:t>What were the specific KPI targets, budget parameters, and timeframes?</a:t>
                      </a:r>
                    </a:p>
                  </a:txBody>
                  <a:tcPr/>
                </a:tc>
                <a:tc>
                  <a:txBody>
                    <a:bodyPr/>
                    <a:lstStyle/>
                    <a:p>
                      <a:pPr marL="285750" indent="-285750">
                        <a:buFont typeface="Arial" panose="020B0604020202020204" pitchFamily="34" charset="0"/>
                        <a:buChar char="•"/>
                      </a:pPr>
                      <a:r>
                        <a:rPr lang="en-US" sz="1000" dirty="0"/>
                        <a:t>What was the core insight and the “big media idea” that drove the plan?</a:t>
                      </a:r>
                    </a:p>
                    <a:p>
                      <a:pPr marL="285750" indent="-285750">
                        <a:buFont typeface="Arial" panose="020B0604020202020204" pitchFamily="34" charset="0"/>
                        <a:buChar char="•"/>
                      </a:pPr>
                      <a:r>
                        <a:rPr lang="en-US" sz="1000" dirty="0"/>
                        <a:t>How did you define the target audience and map their consumer journey?</a:t>
                      </a:r>
                    </a:p>
                    <a:p>
                      <a:pPr marL="285750" indent="-285750">
                        <a:buFont typeface="Arial" panose="020B0604020202020204" pitchFamily="34" charset="0"/>
                        <a:buChar char="•"/>
                      </a:pPr>
                      <a:r>
                        <a:rPr lang="en-US" sz="1000" dirty="0"/>
                        <a:t>What was the communications architecture (e.g., channel sequencing, omnichannel integration, retargeting logic)?</a:t>
                      </a:r>
                    </a:p>
                  </a:txBody>
                  <a:tcPr/>
                </a:tc>
                <a:extLst>
                  <a:ext uri="{0D108BD9-81ED-4DB2-BD59-A6C34878D82A}">
                    <a16:rowId xmlns:a16="http://schemas.microsoft.com/office/drawing/2014/main" val="3090539130"/>
                  </a:ext>
                </a:extLst>
              </a:tr>
              <a:tr h="2620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200" b="1" dirty="0"/>
                        <a:t>EXECUTION &amp; OPTIMISATION – 30% </a:t>
                      </a:r>
                      <a:r>
                        <a:rPr lang="en-HK" sz="1200" dirty="0"/>
                        <a:t>(Max. 500 words)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200" b="1" dirty="0"/>
                        <a:t>RESULTS &amp; ROI – 30% </a:t>
                      </a:r>
                      <a:r>
                        <a:rPr lang="en-HK" sz="1200" dirty="0"/>
                        <a:t>(Max. 500 words)</a:t>
                      </a:r>
                    </a:p>
                  </a:txBody>
                  <a:tcPr/>
                </a:tc>
                <a:extLst>
                  <a:ext uri="{0D108BD9-81ED-4DB2-BD59-A6C34878D82A}">
                    <a16:rowId xmlns:a16="http://schemas.microsoft.com/office/drawing/2014/main" val="1876775309"/>
                  </a:ext>
                </a:extLst>
              </a:tr>
              <a:tr h="107578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Calibri" panose="020F0502020204030204" pitchFamily="34" charset="0"/>
                          <a:cs typeface="Calibri" panose="020F0502020204030204" pitchFamily="34" charset="0"/>
                        </a:rPr>
                        <a:t>How was the plan delivered in the market (e.g., channel mix, media buys, pacing, tactical roll-out)?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Calibri" panose="020F0502020204030204" pitchFamily="34" charset="0"/>
                          <a:cs typeface="Calibri" panose="020F0502020204030204" pitchFamily="34" charset="0"/>
                        </a:rPr>
                        <a:t>How did you actively manage and </a:t>
                      </a:r>
                      <a:r>
                        <a:rPr lang="en-US" sz="1000" dirty="0" err="1">
                          <a:latin typeface="Calibri" panose="020F0502020204030204" pitchFamily="34" charset="0"/>
                          <a:cs typeface="Calibri" panose="020F0502020204030204" pitchFamily="34" charset="0"/>
                        </a:rPr>
                        <a:t>optimise</a:t>
                      </a:r>
                      <a:r>
                        <a:rPr lang="en-US" sz="1000" dirty="0">
                          <a:latin typeface="Calibri" panose="020F0502020204030204" pitchFamily="34" charset="0"/>
                          <a:cs typeface="Calibri" panose="020F0502020204030204" pitchFamily="34" charset="0"/>
                        </a:rPr>
                        <a:t> the campaign whilst it was live to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maximise</a:t>
                      </a:r>
                      <a:r>
                        <a:rPr lang="en-US" sz="1000" dirty="0">
                          <a:latin typeface="Calibri" panose="020F0502020204030204" pitchFamily="34" charset="0"/>
                          <a:cs typeface="Calibri" panose="020F0502020204030204" pitchFamily="34" charset="0"/>
                        </a:rPr>
                        <a:t> efficiency?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Calibri" panose="020F0502020204030204" pitchFamily="34" charset="0"/>
                          <a:cs typeface="Calibri" panose="020F0502020204030204" pitchFamily="34" charset="0"/>
                        </a:rPr>
                        <a:t>How did you manage partners (publishers, platforms, creators) and ensure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00" dirty="0">
                          <a:latin typeface="Calibri" panose="020F0502020204030204" pitchFamily="34" charset="0"/>
                          <a:cs typeface="Calibri" panose="020F0502020204030204" pitchFamily="34" charset="0"/>
                        </a:rPr>
                        <a:t>          measurement integrity and brand safety?</a:t>
                      </a:r>
                    </a:p>
                  </a:txBody>
                  <a:tcPr/>
                </a:tc>
                <a:tc>
                  <a:txBody>
                    <a:bodyPr/>
                    <a:lstStyle/>
                    <a:p>
                      <a:pPr marL="285750" indent="-285750">
                        <a:buFont typeface="Arial" panose="020B0604020202020204" pitchFamily="34" charset="0"/>
                        <a:buChar char="•"/>
                      </a:pPr>
                      <a:r>
                        <a:rPr lang="en-US" sz="1000" dirty="0"/>
                        <a:t>What outcomes were delivered against the client’s core KPIs (brand and performance metrics as relevant)?</a:t>
                      </a:r>
                    </a:p>
                    <a:p>
                      <a:pPr marL="285750" indent="-285750">
                        <a:buFont typeface="Arial" panose="020B0604020202020204" pitchFamily="34" charset="0"/>
                        <a:buChar char="•"/>
                      </a:pPr>
                      <a:r>
                        <a:rPr lang="en-US" sz="1000" dirty="0"/>
                        <a:t>Provide verifiable evidence of success (e.g., reach/frequency quality, VTR, conversion rates, CPA, ROAS, or incremental sales).</a:t>
                      </a:r>
                    </a:p>
                    <a:p>
                      <a:pPr marL="285750" indent="-285750">
                        <a:buFont typeface="Arial" panose="020B0604020202020204" pitchFamily="34" charset="0"/>
                        <a:buChar char="•"/>
                      </a:pPr>
                      <a:r>
                        <a:rPr lang="en-US" sz="1000" dirty="0"/>
                        <a:t>What drove the results, and what strategic learnings were passed back to the client?</a:t>
                      </a:r>
                      <a:endParaRPr lang="en-HK" sz="1000" dirty="0"/>
                    </a:p>
                  </a:txBody>
                  <a:tcPr/>
                </a:tc>
                <a:extLst>
                  <a:ext uri="{0D108BD9-81ED-4DB2-BD59-A6C34878D82A}">
                    <a16:rowId xmlns:a16="http://schemas.microsoft.com/office/drawing/2014/main" val="160702700"/>
                  </a:ext>
                </a:extLst>
              </a:tr>
            </a:tbl>
          </a:graphicData>
        </a:graphic>
      </p:graphicFrame>
      <p:sp>
        <p:nvSpPr>
          <p:cNvPr id="7" name="TextBox 6">
            <a:extLst>
              <a:ext uri="{FF2B5EF4-FFF2-40B4-BE49-F238E27FC236}">
                <a16:creationId xmlns:a16="http://schemas.microsoft.com/office/drawing/2014/main" id="{8D150CD9-4450-1038-9FD0-834CBCA2A892}"/>
              </a:ext>
            </a:extLst>
          </p:cNvPr>
          <p:cNvSpPr txBox="1"/>
          <p:nvPr/>
        </p:nvSpPr>
        <p:spPr>
          <a:xfrm>
            <a:off x="139527" y="4429601"/>
            <a:ext cx="8896969" cy="461665"/>
          </a:xfrm>
          <a:prstGeom prst="rect">
            <a:avLst/>
          </a:prstGeom>
          <a:noFill/>
        </p:spPr>
        <p:txBody>
          <a:bodyPr wrap="square">
            <a:spAutoFit/>
          </a:bodyPr>
          <a:lstStyle/>
          <a:p>
            <a:r>
              <a:rPr lang="en-HK" sz="1200" dirty="0">
                <a:latin typeface="+mn-lt"/>
              </a:rPr>
              <a:t>ATTENTION: Any specific information or content intended for judging purposes only must be clearly indicated in </a:t>
            </a:r>
            <a:r>
              <a:rPr lang="en-HK" sz="1200" dirty="0">
                <a:solidFill>
                  <a:srgbClr val="FF0000"/>
                </a:solidFill>
                <a:latin typeface="+mn-lt"/>
              </a:rPr>
              <a:t>Red</a:t>
            </a:r>
            <a:r>
              <a:rPr lang="en-HK" sz="1200" dirty="0">
                <a:latin typeface="+mn-lt"/>
              </a:rPr>
              <a:t>, or </a:t>
            </a:r>
            <a:r>
              <a:rPr lang="en-HK" sz="1200" dirty="0">
                <a:highlight>
                  <a:srgbClr val="FF0000"/>
                </a:highlight>
                <a:latin typeface="+mn-lt"/>
              </a:rPr>
              <a:t>highlighted in Red</a:t>
            </a:r>
            <a:r>
              <a:rPr lang="en-HK" sz="1200" dirty="0">
                <a:latin typeface="+mn-lt"/>
              </a:rPr>
              <a:t>. Marks will be deducted if the entry submission exceeds the outlined number of words allowed.</a:t>
            </a:r>
          </a:p>
        </p:txBody>
      </p:sp>
    </p:spTree>
    <p:extLst>
      <p:ext uri="{BB962C8B-B14F-4D97-AF65-F5344CB8AC3E}">
        <p14:creationId xmlns:p14="http://schemas.microsoft.com/office/powerpoint/2010/main" val="41372329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itle 1"/>
          <p:cNvSpPr txBox="1">
            <a:spLocks/>
          </p:cNvSpPr>
          <p:nvPr/>
        </p:nvSpPr>
        <p:spPr bwMode="auto">
          <a:xfrm>
            <a:off x="4215210" y="627534"/>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rPr>
              <a:t>Entry Details</a:t>
            </a:r>
            <a:endParaRPr kumimoji="0" lang="zh-TW" altLang="en-US" sz="2500" b="1" dirty="0">
              <a:solidFill>
                <a:schemeClr val="bg1"/>
              </a:solidFill>
              <a:latin typeface="Helvetica Neue CE 55 Roman"/>
            </a:endParaRPr>
          </a:p>
        </p:txBody>
      </p:sp>
      <p:graphicFrame>
        <p:nvGraphicFramePr>
          <p:cNvPr id="3" name="Table 2">
            <a:extLst>
              <a:ext uri="{FF2B5EF4-FFF2-40B4-BE49-F238E27FC236}">
                <a16:creationId xmlns:a16="http://schemas.microsoft.com/office/drawing/2014/main" id="{45276398-47E6-9224-4B8F-5B18A3168800}"/>
              </a:ext>
            </a:extLst>
          </p:cNvPr>
          <p:cNvGraphicFramePr>
            <a:graphicFrameLocks noGrp="1"/>
          </p:cNvGraphicFramePr>
          <p:nvPr>
            <p:extLst>
              <p:ext uri="{D42A27DB-BD31-4B8C-83A1-F6EECF244321}">
                <p14:modId xmlns:p14="http://schemas.microsoft.com/office/powerpoint/2010/main" val="3976477919"/>
              </p:ext>
            </p:extLst>
          </p:nvPr>
        </p:nvGraphicFramePr>
        <p:xfrm>
          <a:off x="1043781" y="1347614"/>
          <a:ext cx="7056438" cy="2961125"/>
        </p:xfrm>
        <a:graphic>
          <a:graphicData uri="http://schemas.openxmlformats.org/drawingml/2006/table">
            <a:tbl>
              <a:tblPr firstRow="1" firstCol="1" lastRow="1" lastCol="1" bandRow="1" bandCol="1">
                <a:tableStyleId>{5C22544A-7EE6-4342-B048-85BDC9FD1C3A}</a:tableStyleId>
              </a:tblPr>
              <a:tblGrid>
                <a:gridCol w="2731771">
                  <a:extLst>
                    <a:ext uri="{9D8B030D-6E8A-4147-A177-3AD203B41FA5}">
                      <a16:colId xmlns:a16="http://schemas.microsoft.com/office/drawing/2014/main" val="510890683"/>
                    </a:ext>
                  </a:extLst>
                </a:gridCol>
                <a:gridCol w="4324667">
                  <a:extLst>
                    <a:ext uri="{9D8B030D-6E8A-4147-A177-3AD203B41FA5}">
                      <a16:colId xmlns:a16="http://schemas.microsoft.com/office/drawing/2014/main" val="3443599611"/>
                    </a:ext>
                  </a:extLst>
                </a:gridCol>
              </a:tblGrid>
              <a:tr h="504055">
                <a:tc>
                  <a:txBody>
                    <a:bodyPr/>
                    <a:lstStyle/>
                    <a:p>
                      <a:pPr marL="0" marR="160020" algn="l">
                        <a:lnSpc>
                          <a:spcPct val="115000"/>
                        </a:lnSpc>
                        <a:spcBef>
                          <a:spcPts val="0"/>
                        </a:spcBef>
                        <a:spcAft>
                          <a:spcPts val="0"/>
                        </a:spcAft>
                      </a:pPr>
                      <a:r>
                        <a:rPr lang="en-US" sz="1050" dirty="0">
                          <a:solidFill>
                            <a:schemeClr val="tx1"/>
                          </a:solidFill>
                          <a:effectLst/>
                          <a:latin typeface="+mn-lt"/>
                        </a:rPr>
                        <a:t>Name of Category </a:t>
                      </a:r>
                      <a:r>
                        <a:rPr lang="en-US" sz="1050" dirty="0">
                          <a:solidFill>
                            <a:schemeClr val="tx1"/>
                          </a:solidFill>
                          <a:effectLst/>
                          <a:latin typeface="+mn-lt"/>
                          <a:ea typeface="Calibri"/>
                          <a:cs typeface="Times New Roman"/>
                        </a:rPr>
                        <a:t>(Cat 18-36)</a:t>
                      </a:r>
                    </a:p>
                    <a:p>
                      <a:pPr marL="0" marR="160020" lvl="0" indent="0" algn="l" defTabSz="914400" rtl="0" eaLnBrk="1" fontAlgn="auto" latinLnBrk="0" hangingPunct="1">
                        <a:lnSpc>
                          <a:spcPct val="115000"/>
                        </a:lnSpc>
                        <a:spcBef>
                          <a:spcPts val="0"/>
                        </a:spcBef>
                        <a:spcAft>
                          <a:spcPts val="0"/>
                        </a:spcAft>
                        <a:buClrTx/>
                        <a:buSzTx/>
                        <a:buFontTx/>
                        <a:buNone/>
                        <a:tabLst/>
                        <a:defRPr/>
                      </a:pPr>
                      <a:r>
                        <a:rPr lang="en-US" sz="1050" dirty="0">
                          <a:solidFill>
                            <a:srgbClr val="FF0000"/>
                          </a:solidFill>
                          <a:effectLst/>
                          <a:latin typeface="+mn-lt"/>
                        </a:rPr>
                        <a:t>For Track 2 Categories only</a:t>
                      </a:r>
                      <a:endParaRPr lang="en-US" sz="1050" dirty="0">
                        <a:solidFill>
                          <a:srgbClr val="FF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solidFill>
                            <a:srgbClr val="FF0000"/>
                          </a:solidFill>
                          <a:effectLst/>
                          <a:latin typeface="+mn-lt"/>
                        </a:rPr>
                        <a:t>For Track 2 Categories only</a:t>
                      </a:r>
                      <a:endParaRPr lang="en-US" sz="1100" dirty="0">
                        <a:solidFill>
                          <a:srgbClr val="FF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67506654"/>
                  </a:ext>
                </a:extLst>
              </a:tr>
              <a:tr h="720081">
                <a:tc>
                  <a:txBody>
                    <a:bodyPr/>
                    <a:lstStyle/>
                    <a:p>
                      <a:pPr rtl="0"/>
                      <a:r>
                        <a:rPr lang="en-US" sz="1050" b="1" i="0" u="none" strike="noStrike" kern="1200" dirty="0">
                          <a:solidFill>
                            <a:schemeClr val="tx1"/>
                          </a:solidFill>
                          <a:effectLst/>
                          <a:latin typeface="+mn-lt"/>
                          <a:ea typeface="+mn-ea"/>
                          <a:cs typeface="+mn-cs"/>
                        </a:rPr>
                        <a:t>Name of Media/ Agency Entity </a:t>
                      </a:r>
                      <a:r>
                        <a:rPr lang="en-US" sz="1050" b="0" i="0" u="none" strike="noStrike" kern="1200" dirty="0">
                          <a:solidFill>
                            <a:schemeClr val="tx1"/>
                          </a:solidFill>
                          <a:effectLst/>
                          <a:latin typeface="+mn-lt"/>
                          <a:ea typeface="+mn-ea"/>
                          <a:cs typeface="+mn-cs"/>
                        </a:rPr>
                        <a:t> </a:t>
                      </a:r>
                      <a:r>
                        <a:rPr lang="en-US" sz="800" b="0" i="0" u="none" strike="noStrike" kern="1200" dirty="0">
                          <a:solidFill>
                            <a:schemeClr val="tx1"/>
                          </a:solidFill>
                          <a:effectLst/>
                          <a:latin typeface="+mn-lt"/>
                          <a:ea typeface="+mn-ea"/>
                          <a:cs typeface="+mn-cs"/>
                        </a:rPr>
                        <a:t>(in collaboration/partnership with other entities, please indicate the lead entity, ex. Entity A (lead entity) + Entity B)</a:t>
                      </a:r>
                      <a:endParaRPr lang="en-US" sz="800" b="0" dirty="0">
                        <a:solidFill>
                          <a:schemeClr val="tx1"/>
                        </a:solidFill>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p>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185740"/>
                  </a:ext>
                </a:extLst>
              </a:tr>
              <a:tr h="541751">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50" dirty="0">
                          <a:solidFill>
                            <a:schemeClr val="tx1"/>
                          </a:solidFill>
                          <a:effectLst/>
                          <a:latin typeface="+mn-lt"/>
                        </a:rPr>
                        <a:t>Name of Client </a:t>
                      </a:r>
                      <a:r>
                        <a:rPr lang="en-US" sz="1050" dirty="0" err="1">
                          <a:solidFill>
                            <a:schemeClr val="tx1"/>
                          </a:solidFill>
                          <a:effectLst/>
                          <a:latin typeface="+mn-lt"/>
                        </a:rPr>
                        <a:t>Organisation</a:t>
                      </a:r>
                      <a:endParaRPr lang="en-US" sz="1050" dirty="0">
                        <a:solidFill>
                          <a:schemeClr val="tx1"/>
                        </a:solidFill>
                        <a:effectLst/>
                        <a:latin typeface="+mn-l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19211141"/>
                  </a:ext>
                </a:extLst>
              </a:tr>
              <a:tr h="597619">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50" dirty="0">
                          <a:solidFill>
                            <a:schemeClr val="tx1"/>
                          </a:solidFill>
                          <a:effectLst/>
                          <a:latin typeface="+mn-lt"/>
                        </a:rPr>
                        <a:t>Name of Campaign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84921778"/>
                  </a:ext>
                </a:extLst>
              </a:tr>
              <a:tr h="5976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solidFill>
                            <a:schemeClr val="tx1"/>
                          </a:solidFill>
                          <a:effectLst/>
                          <a:latin typeface="+mn-lt"/>
                        </a:rPr>
                        <a:t>Name of Media/Agency Partner (Optional)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050" dirty="0">
                          <a:solidFill>
                            <a:schemeClr val="bg1">
                              <a:lumMod val="50000"/>
                            </a:schemeClr>
                          </a:solidFill>
                          <a:latin typeface="+mn-lt"/>
                          <a:cs typeface="Arial" pitchFamily="34" charset="0"/>
                        </a:rPr>
                        <a:t>(N/A if not applicable)</a:t>
                      </a:r>
                      <a:endParaRPr lang="en-US" sz="1050" dirty="0">
                        <a:solidFill>
                          <a:schemeClr val="bg1">
                            <a:lumMod val="50000"/>
                          </a:schemeClr>
                        </a:solidFill>
                        <a:effectLst/>
                        <a:latin typeface="+mn-l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3242294"/>
                  </a:ext>
                </a:extLst>
              </a:tr>
            </a:tbl>
          </a:graphicData>
        </a:graphic>
      </p:graphicFrame>
      <p:sp>
        <p:nvSpPr>
          <p:cNvPr id="2" name="TextBox 1">
            <a:extLst>
              <a:ext uri="{FF2B5EF4-FFF2-40B4-BE49-F238E27FC236}">
                <a16:creationId xmlns:a16="http://schemas.microsoft.com/office/drawing/2014/main" id="{93D687A5-244D-F26D-2604-9A7C9C66B5C6}"/>
              </a:ext>
            </a:extLst>
          </p:cNvPr>
          <p:cNvSpPr txBox="1"/>
          <p:nvPr/>
        </p:nvSpPr>
        <p:spPr>
          <a:xfrm>
            <a:off x="1043781" y="4277987"/>
            <a:ext cx="7561262" cy="646331"/>
          </a:xfrm>
          <a:prstGeom prst="rect">
            <a:avLst/>
          </a:prstGeom>
          <a:noFill/>
        </p:spPr>
        <p:txBody>
          <a:bodyPr wrap="square">
            <a:spAutoFit/>
          </a:bodyPr>
          <a:lstStyle/>
          <a:p>
            <a:r>
              <a:rPr lang="en-US" sz="1200" dirty="0">
                <a:latin typeface="+mn-lt"/>
              </a:rPr>
              <a:t>*Once you are ready to submit, please save this file as a .pdf version before uploading it.</a:t>
            </a:r>
          </a:p>
          <a:p>
            <a:r>
              <a:rPr lang="en-US" sz="1200" i="1" dirty="0">
                <a:latin typeface="+mn-lt"/>
              </a:rPr>
              <a:t>*Please take note that we will omit Limited, Ltd, Inc, Holdings and </a:t>
            </a:r>
            <a:r>
              <a:rPr lang="en-US" sz="1200" i="1" dirty="0" err="1">
                <a:latin typeface="+mn-lt"/>
              </a:rPr>
              <a:t>etc</a:t>
            </a:r>
            <a:r>
              <a:rPr lang="en-US" sz="1200" i="1" dirty="0">
                <a:latin typeface="+mn-lt"/>
              </a:rPr>
              <a:t> in order to follow our editorial design guidelines in all marketing collaterals </a:t>
            </a:r>
            <a:r>
              <a:rPr lang="en-US" sz="1200" i="1" dirty="0"/>
              <a:t>including trophy.</a:t>
            </a:r>
            <a:endParaRPr lang="en-US" sz="1200" dirty="0">
              <a:latin typeface="+mj-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txBox="1">
            <a:spLocks/>
          </p:cNvSpPr>
          <p:nvPr/>
        </p:nvSpPr>
        <p:spPr bwMode="auto">
          <a:xfrm>
            <a:off x="4392366" y="627534"/>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cs typeface="Arial" pitchFamily="34" charset="0"/>
              </a:rPr>
              <a:t>Entry Video</a:t>
            </a:r>
            <a:endParaRPr kumimoji="0" lang="zh-TW" altLang="en-US" sz="2500" b="1" dirty="0">
              <a:solidFill>
                <a:schemeClr val="bg1"/>
              </a:solidFill>
              <a:latin typeface="Helvetica Neue CE 55 Roman"/>
              <a:cs typeface="Arial" pitchFamily="34" charset="0"/>
            </a:endParaRPr>
          </a:p>
        </p:txBody>
      </p:sp>
      <p:sp>
        <p:nvSpPr>
          <p:cNvPr id="4100" name="TextBox 3"/>
          <p:cNvSpPr txBox="1">
            <a:spLocks noChangeArrowheads="1"/>
          </p:cNvSpPr>
          <p:nvPr/>
        </p:nvSpPr>
        <p:spPr bwMode="auto">
          <a:xfrm>
            <a:off x="607219" y="3861234"/>
            <a:ext cx="7929562" cy="954107"/>
          </a:xfrm>
          <a:prstGeom prst="rect">
            <a:avLst/>
          </a:prstGeom>
          <a:noFill/>
          <a:ln w="9525">
            <a:noFill/>
            <a:miter lim="800000"/>
            <a:headEnd/>
            <a:tailEnd/>
          </a:ln>
        </p:spPr>
        <p:txBody>
          <a:bodyPr>
            <a:spAutoFit/>
          </a:bodyPr>
          <a:lstStyle/>
          <a:p>
            <a:pPr algn="ctr">
              <a:defRPr/>
            </a:pPr>
            <a:r>
              <a:rPr lang="en-US" altLang="zh-TW" sz="1400" dirty="0">
                <a:solidFill>
                  <a:srgbClr val="FF0000"/>
                </a:solidFill>
                <a:latin typeface="+mj-lt"/>
              </a:rPr>
              <a:t>Maximum length of video is </a:t>
            </a:r>
            <a:r>
              <a:rPr lang="en-US" altLang="zh-TW" sz="1400" b="1" dirty="0">
                <a:solidFill>
                  <a:srgbClr val="FF0000"/>
                </a:solidFill>
                <a:latin typeface="+mj-lt"/>
              </a:rPr>
              <a:t>3 minutes</a:t>
            </a:r>
            <a:r>
              <a:rPr lang="en-US" altLang="zh-TW" sz="1400" dirty="0">
                <a:solidFill>
                  <a:srgbClr val="FF0000"/>
                </a:solidFill>
                <a:latin typeface="+mj-lt"/>
              </a:rPr>
              <a:t>.</a:t>
            </a:r>
          </a:p>
          <a:p>
            <a:pPr algn="ctr">
              <a:defRPr/>
            </a:pPr>
            <a:r>
              <a:rPr lang="en-US" altLang="zh-TW" sz="1400" b="1" dirty="0">
                <a:solidFill>
                  <a:srgbClr val="FF0000"/>
                </a:solidFill>
                <a:latin typeface="+mj-lt"/>
              </a:rPr>
              <a:t>Only ONE video (no longer than three minutes) </a:t>
            </a:r>
            <a:r>
              <a:rPr lang="en-US" altLang="zh-TW" sz="1400" dirty="0">
                <a:solidFill>
                  <a:srgbClr val="FF0000"/>
                </a:solidFill>
                <a:latin typeface="+mj-lt"/>
              </a:rPr>
              <a:t>is accepted for each entry. </a:t>
            </a:r>
          </a:p>
          <a:p>
            <a:pPr algn="ctr">
              <a:defRPr/>
            </a:pPr>
            <a:r>
              <a:rPr lang="en-US" altLang="zh-TW" sz="1400" b="1" dirty="0">
                <a:solidFill>
                  <a:srgbClr val="FF0000"/>
                </a:solidFill>
                <a:latin typeface="+mj-lt"/>
              </a:rPr>
              <a:t>Extra content will be deleted without notice. </a:t>
            </a:r>
            <a:br>
              <a:rPr lang="en-US" altLang="zh-TW" sz="1400" dirty="0">
                <a:solidFill>
                  <a:srgbClr val="FF0000"/>
                </a:solidFill>
                <a:latin typeface="+mj-lt"/>
              </a:rPr>
            </a:br>
            <a:r>
              <a:rPr lang="en-US" altLang="zh-TW" sz="1400" dirty="0">
                <a:solidFill>
                  <a:srgbClr val="FF0000"/>
                </a:solidFill>
                <a:latin typeface="+mj-lt"/>
              </a:rPr>
              <a:t>Please upload your video to YouTube and set the privacy settings to “unlisted”.</a:t>
            </a:r>
            <a:endParaRPr lang="zh-TW" altLang="en-US" sz="1400" dirty="0">
              <a:solidFill>
                <a:srgbClr val="FF0000"/>
              </a:solidFill>
              <a:latin typeface="+mj-lt"/>
            </a:endParaRPr>
          </a:p>
        </p:txBody>
      </p:sp>
      <p:sp>
        <p:nvSpPr>
          <p:cNvPr id="5" name="Title 1"/>
          <p:cNvSpPr txBox="1">
            <a:spLocks/>
          </p:cNvSpPr>
          <p:nvPr/>
        </p:nvSpPr>
        <p:spPr>
          <a:xfrm>
            <a:off x="899592" y="1282266"/>
            <a:ext cx="7056438" cy="2578968"/>
          </a:xfrm>
          <a:prstGeom prst="rect">
            <a:avLst/>
          </a:prstGeom>
          <a:ln w="19050">
            <a:solidFill>
              <a:schemeClr val="tx1">
                <a:lumMod val="50000"/>
                <a:lumOff val="50000"/>
                <a:alpha val="95000"/>
              </a:schemeClr>
            </a:solidFill>
          </a:ln>
        </p:spPr>
        <p:txBody>
          <a:bodyPr anchor="ctr"/>
          <a:lstStyle/>
          <a:p>
            <a:pPr algn="ctr" fontAlgn="auto">
              <a:spcAft>
                <a:spcPts val="0"/>
              </a:spcAft>
              <a:defRPr/>
            </a:pPr>
            <a:endParaRPr lang="en-US" altLang="zh-TW" sz="3600" dirty="0">
              <a:latin typeface="+mj-lt"/>
            </a:endParaRPr>
          </a:p>
          <a:p>
            <a:pPr algn="ctr" fontAlgn="auto">
              <a:spcAft>
                <a:spcPts val="0"/>
              </a:spcAft>
              <a:defRPr/>
            </a:pPr>
            <a:endParaRPr lang="en-US" altLang="zh-TW" sz="3600" dirty="0">
              <a:latin typeface="+mj-lt"/>
            </a:endParaRPr>
          </a:p>
          <a:p>
            <a:pPr algn="ctr" fontAlgn="auto">
              <a:spcAft>
                <a:spcPts val="0"/>
              </a:spcAft>
              <a:defRPr/>
            </a:pPr>
            <a:r>
              <a:rPr lang="en-US" altLang="zh-TW" sz="3600" dirty="0">
                <a:latin typeface="+mj-lt"/>
              </a:rPr>
              <a:t>Entry video link</a:t>
            </a:r>
          </a:p>
          <a:p>
            <a:pPr algn="ctr" fontAlgn="auto">
              <a:spcAft>
                <a:spcPts val="0"/>
              </a:spcAft>
              <a:defRPr/>
            </a:pPr>
            <a:r>
              <a:rPr lang="en-US" altLang="zh-TW" sz="1500" dirty="0">
                <a:latin typeface="+mj-lt"/>
              </a:rPr>
              <a:t>(optional but strongly recommended)</a:t>
            </a:r>
          </a:p>
          <a:p>
            <a:pPr algn="ctr" fontAlgn="auto">
              <a:spcAft>
                <a:spcPts val="0"/>
              </a:spcAft>
              <a:defRPr/>
            </a:pPr>
            <a:r>
              <a:rPr lang="en-US" altLang="zh-TW" sz="2000" dirty="0">
                <a:latin typeface="+mj-lt"/>
              </a:rPr>
              <a:t>Password (if any):</a:t>
            </a:r>
          </a:p>
          <a:p>
            <a:pPr algn="ctr" fontAlgn="auto">
              <a:spcAft>
                <a:spcPts val="0"/>
              </a:spcAft>
              <a:defRPr/>
            </a:pPr>
            <a:endParaRPr lang="en-US" altLang="zh-TW" sz="2000" dirty="0">
              <a:latin typeface="+mj-lt"/>
            </a:endParaRPr>
          </a:p>
          <a:p>
            <a:pPr algn="ctr">
              <a:defRPr/>
            </a:pPr>
            <a:br>
              <a:rPr lang="en-US" altLang="zh-TW" sz="2000" dirty="0">
                <a:latin typeface="+mj-lt"/>
              </a:rPr>
            </a:br>
            <a:endParaRPr lang="zh-TW" altLang="en-US" sz="2000" dirty="0">
              <a:latin typeface="+mj-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txBox="1">
            <a:spLocks/>
          </p:cNvSpPr>
          <p:nvPr/>
        </p:nvSpPr>
        <p:spPr bwMode="auto">
          <a:xfrm>
            <a:off x="3419872" y="673373"/>
            <a:ext cx="7561262" cy="530225"/>
          </a:xfrm>
          <a:prstGeom prst="rect">
            <a:avLst/>
          </a:prstGeom>
          <a:noFill/>
          <a:ln w="9525">
            <a:noFill/>
            <a:miter lim="800000"/>
            <a:headEnd/>
            <a:tailEnd/>
          </a:ln>
        </p:spPr>
        <p:txBody>
          <a:bodyPr anchor="ctr"/>
          <a:lstStyle/>
          <a:p>
            <a:r>
              <a:rPr lang="en-US" altLang="zh-TW" sz="2500" b="1" dirty="0">
                <a:solidFill>
                  <a:schemeClr val="bg1"/>
                </a:solidFill>
                <a:latin typeface="Helvetica Neue CE 55 Roman"/>
              </a:rPr>
              <a:t>Challenge &amp; Objective – 10%</a:t>
            </a:r>
            <a:endParaRPr kumimoji="0" lang="zh-TW" altLang="en-US" sz="2500" b="1" dirty="0">
              <a:solidFill>
                <a:schemeClr val="bg1"/>
              </a:solidFill>
              <a:latin typeface="Helvetica Neue CE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304331288"/>
              </p:ext>
            </p:extLst>
          </p:nvPr>
        </p:nvGraphicFramePr>
        <p:xfrm>
          <a:off x="107504" y="1419622"/>
          <a:ext cx="8928992" cy="3446707"/>
        </p:xfrm>
        <a:graphic>
          <a:graphicData uri="http://schemas.openxmlformats.org/drawingml/2006/table">
            <a:tbl>
              <a:tblPr firstRow="1" bandRow="1">
                <a:tableStyleId>{5C22544A-7EE6-4342-B048-85BDC9FD1C3A}</a:tableStyleId>
              </a:tblPr>
              <a:tblGrid>
                <a:gridCol w="4464496">
                  <a:extLst>
                    <a:ext uri="{9D8B030D-6E8A-4147-A177-3AD203B41FA5}">
                      <a16:colId xmlns:a16="http://schemas.microsoft.com/office/drawing/2014/main" val="20000"/>
                    </a:ext>
                  </a:extLst>
                </a:gridCol>
                <a:gridCol w="4464496">
                  <a:extLst>
                    <a:ext uri="{9D8B030D-6E8A-4147-A177-3AD203B41FA5}">
                      <a16:colId xmlns:a16="http://schemas.microsoft.com/office/drawing/2014/main" val="20001"/>
                    </a:ext>
                  </a:extLst>
                </a:gridCol>
              </a:tblGrid>
              <a:tr h="400260">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endParaRPr kumimoji="0" lang="en-US" altLang="zh-TW" sz="1500" b="0" i="0" u="none" strike="noStrike" cap="none" normalizeH="0" baseline="0" dirty="0">
                        <a:ln>
                          <a:noFill/>
                        </a:ln>
                        <a:solidFill>
                          <a:schemeClr val="tx1"/>
                        </a:solidFill>
                        <a:effectLst/>
                        <a:latin typeface="Calibri" pitchFamily="34" charset="0"/>
                        <a:ea typeface="新細明體" pitchFamily="18" charset="-120"/>
                      </a:endParaRPr>
                    </a:p>
                    <a:p>
                      <a:pPr marL="0" marR="0" lvl="0" indent="0" algn="l" defTabSz="914400" rtl="0" eaLnBrk="1" fontAlgn="auto" latinLnBrk="0" hangingPunct="1">
                        <a:lnSpc>
                          <a:spcPts val="1200"/>
                        </a:lnSpc>
                        <a:spcBef>
                          <a:spcPts val="0"/>
                        </a:spcBef>
                        <a:spcAft>
                          <a:spcPts val="0"/>
                        </a:spcAft>
                        <a:buClrTx/>
                        <a:buSzTx/>
                        <a:buFontTx/>
                        <a:buNone/>
                        <a:tabLst/>
                        <a:defRPr/>
                      </a:pPr>
                      <a:r>
                        <a:rPr kumimoji="0" lang="en-US" altLang="zh-TW" sz="1400" b="0" i="0" u="none" strike="noStrike" cap="none" normalizeH="0" baseline="0" dirty="0">
                          <a:ln>
                            <a:noFill/>
                          </a:ln>
                          <a:solidFill>
                            <a:schemeClr val="tx1"/>
                          </a:solidFill>
                          <a:effectLst/>
                          <a:latin typeface="Calibri" pitchFamily="34" charset="0"/>
                          <a:ea typeface="新細明體" pitchFamily="18" charset="-120"/>
                        </a:rPr>
                        <a:t>Campaign Start Date: </a:t>
                      </a:r>
                      <a:endParaRPr lang="zh-TW" altLang="en-US" sz="14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endParaRPr kumimoji="0" lang="en-US" altLang="zh-TW" sz="1500" b="0" i="0" u="none" strike="noStrike" cap="none" normalizeH="0" baseline="0" dirty="0">
                        <a:ln>
                          <a:noFill/>
                        </a:ln>
                        <a:solidFill>
                          <a:schemeClr val="tx1"/>
                        </a:solidFill>
                        <a:effectLst/>
                        <a:latin typeface="Calibri" pitchFamily="34" charset="0"/>
                        <a:ea typeface="新細明體" pitchFamily="18" charset="-120"/>
                      </a:endParaRPr>
                    </a:p>
                    <a:p>
                      <a:pPr marL="0" marR="0" lvl="0" indent="0" algn="l" defTabSz="914400" rtl="0" eaLnBrk="1" fontAlgn="auto" latinLnBrk="0" hangingPunct="1">
                        <a:lnSpc>
                          <a:spcPts val="1200"/>
                        </a:lnSpc>
                        <a:spcBef>
                          <a:spcPts val="0"/>
                        </a:spcBef>
                        <a:spcAft>
                          <a:spcPts val="0"/>
                        </a:spcAft>
                        <a:buClrTx/>
                        <a:buSzTx/>
                        <a:buFontTx/>
                        <a:buNone/>
                        <a:tabLst/>
                        <a:defRPr/>
                      </a:pPr>
                      <a:r>
                        <a:rPr kumimoji="0" lang="en-US" altLang="zh-TW" sz="1400" b="0" i="0" u="none" strike="noStrike" cap="none" normalizeH="0" baseline="0" dirty="0">
                          <a:ln>
                            <a:noFill/>
                          </a:ln>
                          <a:solidFill>
                            <a:schemeClr val="tx1"/>
                          </a:solidFill>
                          <a:effectLst/>
                          <a:latin typeface="Calibri" pitchFamily="34" charset="0"/>
                          <a:ea typeface="新細明體" pitchFamily="18" charset="-120"/>
                        </a:rPr>
                        <a:t>Campaign End Date:</a:t>
                      </a:r>
                      <a:endParaRPr lang="zh-TW" altLang="en-US" sz="14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011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cap="none" normalizeH="0" baseline="0" dirty="0">
                          <a:ln>
                            <a:noFill/>
                          </a:ln>
                          <a:solidFill>
                            <a:schemeClr val="tx1"/>
                          </a:solidFill>
                          <a:effectLst/>
                          <a:latin typeface="Calibri" pitchFamily="34" charset="0"/>
                          <a:ea typeface="新細明體" pitchFamily="18" charset="-120"/>
                        </a:rPr>
                        <a:t>Target Audience:</a:t>
                      </a:r>
                      <a:endParaRPr lang="zh-TW" altLang="en-US" sz="14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cap="none" normalizeH="0" baseline="0" dirty="0">
                          <a:ln>
                            <a:noFill/>
                          </a:ln>
                          <a:solidFill>
                            <a:schemeClr val="tx1"/>
                          </a:solidFill>
                          <a:effectLst/>
                          <a:latin typeface="Calibri" pitchFamily="34" charset="0"/>
                          <a:ea typeface="新細明體" pitchFamily="18" charset="-120"/>
                        </a:rPr>
                        <a:t>Budget (HKD):</a:t>
                      </a:r>
                      <a:endParaRPr lang="zh-TW" altLang="en-US" sz="14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736840">
                <a:tc gridSpan="2">
                  <a:txBody>
                    <a:bodyPr/>
                    <a:lstStyle/>
                    <a:p>
                      <a:pPr marL="457200" indent="-457200">
                        <a:spcBef>
                          <a:spcPct val="20000"/>
                        </a:spcBef>
                        <a:defRPr/>
                      </a:pPr>
                      <a:r>
                        <a:rPr kumimoji="0" lang="en-US" altLang="zh-TW" sz="1400" dirty="0"/>
                        <a:t>Key Objectives:</a:t>
                      </a:r>
                    </a:p>
                    <a:p>
                      <a:pPr marL="457200" indent="-457200">
                        <a:spcBef>
                          <a:spcPct val="20000"/>
                        </a:spcBef>
                        <a:defRPr/>
                      </a:pPr>
                      <a:endParaRPr kumimoji="0" lang="en-US" altLang="zh-TW" sz="1500" dirty="0"/>
                    </a:p>
                    <a:p>
                      <a:pPr marL="457200" indent="-457200">
                        <a:spcBef>
                          <a:spcPct val="20000"/>
                        </a:spcBef>
                        <a:defRPr/>
                      </a:pPr>
                      <a:r>
                        <a:rPr kumimoji="0" lang="en-US" altLang="zh-TW" sz="1400" dirty="0"/>
                        <a:t>Market Challenge:</a:t>
                      </a:r>
                      <a:endParaRPr lang="zh-TW" altLang="en-US" sz="14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TW" altLang="en-US" dirty="0"/>
                    </a:p>
                  </a:txBody>
                  <a:tcP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5" name="Rectangle 4"/>
          <p:cNvSpPr/>
          <p:nvPr/>
        </p:nvSpPr>
        <p:spPr>
          <a:xfrm>
            <a:off x="0" y="1203598"/>
            <a:ext cx="4921025" cy="350609"/>
          </a:xfrm>
          <a:prstGeom prst="rect">
            <a:avLst/>
          </a:prstGeom>
        </p:spPr>
        <p:txBody>
          <a:bodyPr wrap="square">
            <a:spAutoFit/>
          </a:bodyPr>
          <a:lstStyle/>
          <a:p>
            <a:pPr marL="457200" indent="-457200" fontAlgn="auto">
              <a:lnSpc>
                <a:spcPts val="1000"/>
              </a:lnSpc>
              <a:spcBef>
                <a:spcPts val="0"/>
              </a:spcBef>
              <a:spcAft>
                <a:spcPts val="0"/>
              </a:spcAft>
              <a:defRPr/>
            </a:pPr>
            <a:r>
              <a:rPr kumimoji="0" lang="en-US" altLang="zh-TW" sz="1100" b="1" u="sng" dirty="0">
                <a:solidFill>
                  <a:schemeClr val="tx1">
                    <a:lumMod val="65000"/>
                    <a:lumOff val="35000"/>
                  </a:schemeClr>
                </a:solidFill>
                <a:latin typeface="+mn-lt"/>
                <a:ea typeface="+mn-ea"/>
              </a:rPr>
              <a:t>Challenge &amp; Objective (10%) Max. 500 Words</a:t>
            </a:r>
            <a:r>
              <a:rPr lang="en-US" sz="10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*You may add extra pages if necessary</a:t>
            </a:r>
            <a:endParaRPr kumimoji="0" lang="en-US" altLang="zh-TW" sz="1000" b="1" u="sng" dirty="0">
              <a:solidFill>
                <a:schemeClr val="tx1">
                  <a:lumMod val="65000"/>
                  <a:lumOff val="35000"/>
                </a:schemeClr>
              </a:solidFill>
              <a:latin typeface="+mn-lt"/>
              <a:ea typeface="+mn-ea"/>
            </a:endParaRPr>
          </a:p>
          <a:p>
            <a:pPr>
              <a:lnSpc>
                <a:spcPts val="1000"/>
              </a:lnSpc>
              <a:spcBef>
                <a:spcPts val="0"/>
              </a:spcBef>
              <a:spcAft>
                <a:spcPts val="0"/>
              </a:spcAft>
              <a:defRPr/>
            </a:pPr>
            <a:endParaRPr lang="en-US" sz="1000" b="1" dirty="0">
              <a:latin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F9307-D84E-337C-AA86-55952E3CC0C1}"/>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AB9EA210-7DC7-475A-99A1-6A44070B785A}"/>
              </a:ext>
            </a:extLst>
          </p:cNvPr>
          <p:cNvSpPr txBox="1">
            <a:spLocks/>
          </p:cNvSpPr>
          <p:nvPr/>
        </p:nvSpPr>
        <p:spPr bwMode="auto">
          <a:xfrm>
            <a:off x="3347864" y="627787"/>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cs typeface="Arial" pitchFamily="34" charset="0"/>
              </a:rPr>
              <a:t>Strategic Insight &amp; Planning– 30%</a:t>
            </a:r>
            <a:endParaRPr kumimoji="0" lang="zh-TW" altLang="en-US" sz="2500" b="1" dirty="0">
              <a:solidFill>
                <a:schemeClr val="bg1"/>
              </a:solidFill>
              <a:latin typeface="Helvetica Neue CE 55 Roman"/>
              <a:cs typeface="Arial" pitchFamily="34" charset="0"/>
            </a:endParaRPr>
          </a:p>
        </p:txBody>
      </p:sp>
      <p:sp>
        <p:nvSpPr>
          <p:cNvPr id="7" name="Rectangle 6">
            <a:extLst>
              <a:ext uri="{FF2B5EF4-FFF2-40B4-BE49-F238E27FC236}">
                <a16:creationId xmlns:a16="http://schemas.microsoft.com/office/drawing/2014/main" id="{7030D138-8CF3-BDD1-92D6-82A237BF3747}"/>
              </a:ext>
            </a:extLst>
          </p:cNvPr>
          <p:cNvSpPr/>
          <p:nvPr/>
        </p:nvSpPr>
        <p:spPr>
          <a:xfrm>
            <a:off x="9236" y="1158012"/>
            <a:ext cx="5545137" cy="261610"/>
          </a:xfrm>
          <a:prstGeom prst="rect">
            <a:avLst/>
          </a:prstGeom>
        </p:spPr>
        <p:txBody>
          <a:bodyPr>
            <a:spAutoFit/>
          </a:bodyPr>
          <a:lstStyle/>
          <a:p>
            <a:pPr marL="457200" indent="-457200" fontAlgn="auto">
              <a:spcBef>
                <a:spcPct val="20000"/>
              </a:spcBef>
              <a:spcAft>
                <a:spcPts val="0"/>
              </a:spcAft>
              <a:defRPr/>
            </a:pPr>
            <a:r>
              <a:rPr kumimoji="0" lang="en-US" altLang="zh-TW" sz="1100" b="1" u="sng" dirty="0">
                <a:solidFill>
                  <a:schemeClr val="tx1">
                    <a:lumMod val="65000"/>
                    <a:lumOff val="35000"/>
                  </a:schemeClr>
                </a:solidFill>
                <a:latin typeface="+mn-lt"/>
                <a:ea typeface="+mn-ea"/>
              </a:rPr>
              <a:t>Strategic Insight &amp; Planning (30%) Max. 500 Words </a:t>
            </a:r>
            <a:r>
              <a:rPr lang="en-US" sz="11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*You may add extra pages if necessary</a:t>
            </a:r>
            <a:endParaRPr kumimoji="0" lang="en-US" altLang="zh-TW" sz="1100" b="1" u="sng" dirty="0">
              <a:solidFill>
                <a:schemeClr val="tx1">
                  <a:lumMod val="65000"/>
                  <a:lumOff val="35000"/>
                </a:schemeClr>
              </a:solidFill>
              <a:latin typeface="+mn-lt"/>
              <a:ea typeface="+mn-ea"/>
            </a:endParaRPr>
          </a:p>
        </p:txBody>
      </p:sp>
      <p:sp>
        <p:nvSpPr>
          <p:cNvPr id="4" name="TextBox 3">
            <a:extLst>
              <a:ext uri="{FF2B5EF4-FFF2-40B4-BE49-F238E27FC236}">
                <a16:creationId xmlns:a16="http://schemas.microsoft.com/office/drawing/2014/main" id="{C439ABA4-C9C2-A789-B36B-038D5240404C}"/>
              </a:ext>
            </a:extLst>
          </p:cNvPr>
          <p:cNvSpPr txBox="1"/>
          <p:nvPr/>
        </p:nvSpPr>
        <p:spPr>
          <a:xfrm>
            <a:off x="3662718" y="2196868"/>
            <a:ext cx="732543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800" dirty="0"/>
          </a:p>
        </p:txBody>
      </p:sp>
      <p:graphicFrame>
        <p:nvGraphicFramePr>
          <p:cNvPr id="5" name="Table 4">
            <a:extLst>
              <a:ext uri="{FF2B5EF4-FFF2-40B4-BE49-F238E27FC236}">
                <a16:creationId xmlns:a16="http://schemas.microsoft.com/office/drawing/2014/main" id="{37EDCD58-1C69-0221-8455-3693CEA2B552}"/>
              </a:ext>
            </a:extLst>
          </p:cNvPr>
          <p:cNvGraphicFramePr>
            <a:graphicFrameLocks noGrp="1"/>
          </p:cNvGraphicFramePr>
          <p:nvPr>
            <p:extLst>
              <p:ext uri="{D42A27DB-BD31-4B8C-83A1-F6EECF244321}">
                <p14:modId xmlns:p14="http://schemas.microsoft.com/office/powerpoint/2010/main" val="2287174326"/>
              </p:ext>
            </p:extLst>
          </p:nvPr>
        </p:nvGraphicFramePr>
        <p:xfrm>
          <a:off x="107504" y="1419622"/>
          <a:ext cx="8928992" cy="3439941"/>
        </p:xfrm>
        <a:graphic>
          <a:graphicData uri="http://schemas.openxmlformats.org/drawingml/2006/table">
            <a:tbl>
              <a:tblPr firstRow="1" bandRow="1">
                <a:tableStyleId>{5C22544A-7EE6-4342-B048-85BDC9FD1C3A}</a:tableStyleId>
              </a:tblPr>
              <a:tblGrid>
                <a:gridCol w="8928992">
                  <a:extLst>
                    <a:ext uri="{9D8B030D-6E8A-4147-A177-3AD203B41FA5}">
                      <a16:colId xmlns:a16="http://schemas.microsoft.com/office/drawing/2014/main" val="20000"/>
                    </a:ext>
                  </a:extLst>
                </a:gridCol>
              </a:tblGrid>
              <a:tr h="34399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6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1082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555C1-0F69-F89F-145E-B56F671E967A}"/>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AB752DBC-BA39-7818-86AB-EAFB792D1787}"/>
              </a:ext>
            </a:extLst>
          </p:cNvPr>
          <p:cNvSpPr txBox="1">
            <a:spLocks/>
          </p:cNvSpPr>
          <p:nvPr/>
        </p:nvSpPr>
        <p:spPr bwMode="auto">
          <a:xfrm>
            <a:off x="3347864" y="627787"/>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cs typeface="Arial" pitchFamily="34" charset="0"/>
              </a:rPr>
              <a:t>Execution &amp; </a:t>
            </a:r>
            <a:r>
              <a:rPr kumimoji="0" lang="en-US" altLang="zh-TW" sz="2500" b="1" dirty="0" err="1">
                <a:solidFill>
                  <a:schemeClr val="bg1"/>
                </a:solidFill>
                <a:latin typeface="Helvetica Neue CE 55 Roman"/>
                <a:cs typeface="Arial" pitchFamily="34" charset="0"/>
              </a:rPr>
              <a:t>Optimisation</a:t>
            </a:r>
            <a:r>
              <a:rPr kumimoji="0" lang="en-US" altLang="zh-TW" sz="2500" b="1" dirty="0">
                <a:solidFill>
                  <a:schemeClr val="bg1"/>
                </a:solidFill>
                <a:latin typeface="Helvetica Neue CE 55 Roman"/>
                <a:cs typeface="Arial" pitchFamily="34" charset="0"/>
              </a:rPr>
              <a:t>– 30%</a:t>
            </a:r>
            <a:endParaRPr kumimoji="0" lang="zh-TW" altLang="en-US" sz="2500" b="1" dirty="0">
              <a:solidFill>
                <a:schemeClr val="bg1"/>
              </a:solidFill>
              <a:latin typeface="Helvetica Neue CE 55 Roman"/>
              <a:cs typeface="Arial" pitchFamily="34" charset="0"/>
            </a:endParaRPr>
          </a:p>
        </p:txBody>
      </p:sp>
      <p:sp>
        <p:nvSpPr>
          <p:cNvPr id="7" name="Rectangle 6">
            <a:extLst>
              <a:ext uri="{FF2B5EF4-FFF2-40B4-BE49-F238E27FC236}">
                <a16:creationId xmlns:a16="http://schemas.microsoft.com/office/drawing/2014/main" id="{79F0BB1A-D059-95BD-6340-2172D65A3F2F}"/>
              </a:ext>
            </a:extLst>
          </p:cNvPr>
          <p:cNvSpPr/>
          <p:nvPr/>
        </p:nvSpPr>
        <p:spPr>
          <a:xfrm>
            <a:off x="9236" y="1158012"/>
            <a:ext cx="5545137" cy="261610"/>
          </a:xfrm>
          <a:prstGeom prst="rect">
            <a:avLst/>
          </a:prstGeom>
        </p:spPr>
        <p:txBody>
          <a:bodyPr>
            <a:spAutoFit/>
          </a:bodyPr>
          <a:lstStyle/>
          <a:p>
            <a:pPr marL="457200" indent="-457200" fontAlgn="auto">
              <a:spcBef>
                <a:spcPct val="20000"/>
              </a:spcBef>
              <a:spcAft>
                <a:spcPts val="0"/>
              </a:spcAft>
              <a:defRPr/>
            </a:pPr>
            <a:r>
              <a:rPr kumimoji="0" lang="en-US" altLang="zh-TW" sz="1100" b="1" u="sng" dirty="0">
                <a:solidFill>
                  <a:schemeClr val="tx1">
                    <a:lumMod val="65000"/>
                    <a:lumOff val="35000"/>
                  </a:schemeClr>
                </a:solidFill>
                <a:latin typeface="+mn-lt"/>
                <a:ea typeface="+mn-ea"/>
              </a:rPr>
              <a:t>Execution &amp; </a:t>
            </a:r>
            <a:r>
              <a:rPr kumimoji="0" lang="en-US" altLang="zh-TW" sz="1100" b="1" u="sng" dirty="0" err="1">
                <a:solidFill>
                  <a:schemeClr val="tx1">
                    <a:lumMod val="65000"/>
                    <a:lumOff val="35000"/>
                  </a:schemeClr>
                </a:solidFill>
                <a:latin typeface="+mn-lt"/>
                <a:ea typeface="+mn-ea"/>
              </a:rPr>
              <a:t>Optimisation</a:t>
            </a:r>
            <a:r>
              <a:rPr kumimoji="0" lang="en-US" altLang="zh-TW" sz="1100" b="1" u="sng" dirty="0">
                <a:solidFill>
                  <a:schemeClr val="tx1">
                    <a:lumMod val="65000"/>
                    <a:lumOff val="35000"/>
                  </a:schemeClr>
                </a:solidFill>
                <a:latin typeface="+mn-lt"/>
                <a:ea typeface="+mn-ea"/>
              </a:rPr>
              <a:t> (30%) Max. 500 Words</a:t>
            </a:r>
            <a:r>
              <a:rPr lang="en-US" sz="11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*You may add extra pages if necessary</a:t>
            </a:r>
            <a:endParaRPr kumimoji="0" lang="en-US" altLang="zh-TW" sz="1100" b="1" u="sng" dirty="0">
              <a:solidFill>
                <a:schemeClr val="tx1">
                  <a:lumMod val="65000"/>
                  <a:lumOff val="35000"/>
                </a:schemeClr>
              </a:solidFill>
              <a:latin typeface="+mn-lt"/>
              <a:ea typeface="+mn-ea"/>
            </a:endParaRPr>
          </a:p>
        </p:txBody>
      </p:sp>
      <p:sp>
        <p:nvSpPr>
          <p:cNvPr id="4" name="TextBox 3">
            <a:extLst>
              <a:ext uri="{FF2B5EF4-FFF2-40B4-BE49-F238E27FC236}">
                <a16:creationId xmlns:a16="http://schemas.microsoft.com/office/drawing/2014/main" id="{21BF1AEA-32CC-90E3-8F31-9125CD196680}"/>
              </a:ext>
            </a:extLst>
          </p:cNvPr>
          <p:cNvSpPr txBox="1"/>
          <p:nvPr/>
        </p:nvSpPr>
        <p:spPr>
          <a:xfrm>
            <a:off x="3662718" y="2196868"/>
            <a:ext cx="732543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800" dirty="0"/>
          </a:p>
        </p:txBody>
      </p:sp>
      <p:graphicFrame>
        <p:nvGraphicFramePr>
          <p:cNvPr id="5" name="Table 4">
            <a:extLst>
              <a:ext uri="{FF2B5EF4-FFF2-40B4-BE49-F238E27FC236}">
                <a16:creationId xmlns:a16="http://schemas.microsoft.com/office/drawing/2014/main" id="{E9F837DC-E375-13B1-5EB4-4BCE6540746C}"/>
              </a:ext>
            </a:extLst>
          </p:cNvPr>
          <p:cNvGraphicFramePr>
            <a:graphicFrameLocks noGrp="1"/>
          </p:cNvGraphicFramePr>
          <p:nvPr/>
        </p:nvGraphicFramePr>
        <p:xfrm>
          <a:off x="107504" y="1419622"/>
          <a:ext cx="8928992" cy="3439941"/>
        </p:xfrm>
        <a:graphic>
          <a:graphicData uri="http://schemas.openxmlformats.org/drawingml/2006/table">
            <a:tbl>
              <a:tblPr firstRow="1" bandRow="1">
                <a:tableStyleId>{5C22544A-7EE6-4342-B048-85BDC9FD1C3A}</a:tableStyleId>
              </a:tblPr>
              <a:tblGrid>
                <a:gridCol w="8928992">
                  <a:extLst>
                    <a:ext uri="{9D8B030D-6E8A-4147-A177-3AD203B41FA5}">
                      <a16:colId xmlns:a16="http://schemas.microsoft.com/office/drawing/2014/main" val="20000"/>
                    </a:ext>
                  </a:extLst>
                </a:gridCol>
              </a:tblGrid>
              <a:tr h="34399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6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472665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C4A41-AA66-1CBF-243E-023DA2E27A71}"/>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4F6A4D5D-B8AE-9756-D545-0F319E7B5CCD}"/>
              </a:ext>
            </a:extLst>
          </p:cNvPr>
          <p:cNvSpPr txBox="1">
            <a:spLocks/>
          </p:cNvSpPr>
          <p:nvPr/>
        </p:nvSpPr>
        <p:spPr bwMode="auto">
          <a:xfrm>
            <a:off x="3275856" y="645721"/>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cs typeface="Arial" pitchFamily="34" charset="0"/>
              </a:rPr>
              <a:t>Results &amp; ROI– 30%</a:t>
            </a:r>
            <a:endParaRPr kumimoji="0" lang="zh-TW" altLang="en-US" sz="2500" b="1" dirty="0">
              <a:solidFill>
                <a:schemeClr val="bg1"/>
              </a:solidFill>
              <a:latin typeface="Helvetica Neue CE 55 Roman"/>
              <a:cs typeface="Arial" pitchFamily="34" charset="0"/>
            </a:endParaRPr>
          </a:p>
        </p:txBody>
      </p:sp>
      <p:sp>
        <p:nvSpPr>
          <p:cNvPr id="7" name="Rectangle 6">
            <a:extLst>
              <a:ext uri="{FF2B5EF4-FFF2-40B4-BE49-F238E27FC236}">
                <a16:creationId xmlns:a16="http://schemas.microsoft.com/office/drawing/2014/main" id="{0F5A13B1-001A-B159-8CB8-080C6E6C44EA}"/>
              </a:ext>
            </a:extLst>
          </p:cNvPr>
          <p:cNvSpPr/>
          <p:nvPr/>
        </p:nvSpPr>
        <p:spPr>
          <a:xfrm>
            <a:off x="9236" y="1158012"/>
            <a:ext cx="5545137" cy="261610"/>
          </a:xfrm>
          <a:prstGeom prst="rect">
            <a:avLst/>
          </a:prstGeom>
        </p:spPr>
        <p:txBody>
          <a:bodyPr>
            <a:spAutoFit/>
          </a:bodyPr>
          <a:lstStyle/>
          <a:p>
            <a:pPr marL="457200" indent="-457200" fontAlgn="auto">
              <a:spcBef>
                <a:spcPct val="20000"/>
              </a:spcBef>
              <a:spcAft>
                <a:spcPts val="0"/>
              </a:spcAft>
              <a:defRPr/>
            </a:pPr>
            <a:r>
              <a:rPr kumimoji="0" lang="en-US" altLang="zh-TW" sz="1100" b="1" u="sng" dirty="0">
                <a:solidFill>
                  <a:schemeClr val="tx1">
                    <a:lumMod val="65000"/>
                    <a:lumOff val="35000"/>
                  </a:schemeClr>
                </a:solidFill>
                <a:latin typeface="+mn-lt"/>
                <a:ea typeface="+mn-ea"/>
              </a:rPr>
              <a:t>Results &amp; ROI (30%) Max. 500 Words </a:t>
            </a:r>
            <a:r>
              <a:rPr lang="en-US" sz="11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*You may add extra pages if necessary</a:t>
            </a:r>
            <a:endParaRPr kumimoji="0" lang="en-US" altLang="zh-TW" sz="1100" b="1" u="sng" dirty="0">
              <a:solidFill>
                <a:schemeClr val="tx1">
                  <a:lumMod val="65000"/>
                  <a:lumOff val="35000"/>
                </a:schemeClr>
              </a:solidFill>
              <a:latin typeface="+mn-lt"/>
              <a:ea typeface="+mn-ea"/>
            </a:endParaRPr>
          </a:p>
        </p:txBody>
      </p:sp>
      <p:sp>
        <p:nvSpPr>
          <p:cNvPr id="4" name="TextBox 3">
            <a:extLst>
              <a:ext uri="{FF2B5EF4-FFF2-40B4-BE49-F238E27FC236}">
                <a16:creationId xmlns:a16="http://schemas.microsoft.com/office/drawing/2014/main" id="{828EA0C7-3754-40EA-D672-691B269097F9}"/>
              </a:ext>
            </a:extLst>
          </p:cNvPr>
          <p:cNvSpPr txBox="1"/>
          <p:nvPr/>
        </p:nvSpPr>
        <p:spPr>
          <a:xfrm>
            <a:off x="3662718" y="2196868"/>
            <a:ext cx="732543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800" dirty="0"/>
          </a:p>
        </p:txBody>
      </p:sp>
      <p:graphicFrame>
        <p:nvGraphicFramePr>
          <p:cNvPr id="5" name="Table 4">
            <a:extLst>
              <a:ext uri="{FF2B5EF4-FFF2-40B4-BE49-F238E27FC236}">
                <a16:creationId xmlns:a16="http://schemas.microsoft.com/office/drawing/2014/main" id="{5677883D-C355-F5A8-08FB-3E706ADDEF70}"/>
              </a:ext>
            </a:extLst>
          </p:cNvPr>
          <p:cNvGraphicFramePr>
            <a:graphicFrameLocks noGrp="1"/>
          </p:cNvGraphicFramePr>
          <p:nvPr/>
        </p:nvGraphicFramePr>
        <p:xfrm>
          <a:off x="107504" y="1419622"/>
          <a:ext cx="8928992" cy="3439941"/>
        </p:xfrm>
        <a:graphic>
          <a:graphicData uri="http://schemas.openxmlformats.org/drawingml/2006/table">
            <a:tbl>
              <a:tblPr firstRow="1" bandRow="1">
                <a:tableStyleId>{5C22544A-7EE6-4342-B048-85BDC9FD1C3A}</a:tableStyleId>
              </a:tblPr>
              <a:tblGrid>
                <a:gridCol w="8928992">
                  <a:extLst>
                    <a:ext uri="{9D8B030D-6E8A-4147-A177-3AD203B41FA5}">
                      <a16:colId xmlns:a16="http://schemas.microsoft.com/office/drawing/2014/main" val="20000"/>
                    </a:ext>
                  </a:extLst>
                </a:gridCol>
              </a:tblGrid>
              <a:tr h="34399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6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908553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20856-FF4D-2C4B-2207-B385DA91F451}"/>
            </a:ext>
          </a:extLst>
        </p:cNvPr>
        <p:cNvGrpSpPr/>
        <p:nvPr/>
      </p:nvGrpSpPr>
      <p:grpSpPr>
        <a:xfrm>
          <a:off x="0" y="0"/>
          <a:ext cx="0" cy="0"/>
          <a:chOff x="0" y="0"/>
          <a:chExt cx="0" cy="0"/>
        </a:xfrm>
      </p:grpSpPr>
      <p:sp>
        <p:nvSpPr>
          <p:cNvPr id="13314" name="Title 1">
            <a:extLst>
              <a:ext uri="{FF2B5EF4-FFF2-40B4-BE49-F238E27FC236}">
                <a16:creationId xmlns:a16="http://schemas.microsoft.com/office/drawing/2014/main" id="{339A1B57-5469-0295-420A-21CD77A32F07}"/>
              </a:ext>
            </a:extLst>
          </p:cNvPr>
          <p:cNvSpPr txBox="1">
            <a:spLocks/>
          </p:cNvSpPr>
          <p:nvPr/>
        </p:nvSpPr>
        <p:spPr bwMode="auto">
          <a:xfrm>
            <a:off x="179388" y="96838"/>
            <a:ext cx="7561262" cy="530225"/>
          </a:xfrm>
          <a:prstGeom prst="rect">
            <a:avLst/>
          </a:prstGeom>
          <a:noFill/>
          <a:ln w="9525">
            <a:noFill/>
            <a:miter lim="800000"/>
            <a:headEnd/>
            <a:tailEnd/>
          </a:ln>
        </p:spPr>
        <p:txBody>
          <a:bodyPr anchor="ctr"/>
          <a:lstStyle/>
          <a:p>
            <a:endParaRPr kumimoji="0" lang="zh-TW" altLang="en-US" sz="3200" b="1" dirty="0">
              <a:latin typeface="+mj-lt"/>
            </a:endParaRPr>
          </a:p>
        </p:txBody>
      </p:sp>
      <p:graphicFrame>
        <p:nvGraphicFramePr>
          <p:cNvPr id="8" name="Table 7">
            <a:extLst>
              <a:ext uri="{FF2B5EF4-FFF2-40B4-BE49-F238E27FC236}">
                <a16:creationId xmlns:a16="http://schemas.microsoft.com/office/drawing/2014/main" id="{23F3A4FA-08DC-8BCD-3E61-99B2F1A7FD81}"/>
              </a:ext>
            </a:extLst>
          </p:cNvPr>
          <p:cNvGraphicFramePr>
            <a:graphicFrameLocks noGrp="1"/>
          </p:cNvGraphicFramePr>
          <p:nvPr>
            <p:extLst>
              <p:ext uri="{D42A27DB-BD31-4B8C-83A1-F6EECF244321}">
                <p14:modId xmlns:p14="http://schemas.microsoft.com/office/powerpoint/2010/main" val="2792326203"/>
              </p:ext>
            </p:extLst>
          </p:nvPr>
        </p:nvGraphicFramePr>
        <p:xfrm>
          <a:off x="228600" y="1059582"/>
          <a:ext cx="8686800" cy="3312368"/>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3312368">
                <a:tc>
                  <a:txBody>
                    <a:bodyPr/>
                    <a:lstStyle/>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r>
                        <a:rPr lang="en-US" sz="1200" b="1" kern="1200" dirty="0">
                          <a:solidFill>
                            <a:schemeClr val="tx1"/>
                          </a:solidFill>
                          <a:latin typeface="Helvetica CE 45 Light" pitchFamily="82" charset="0"/>
                          <a:ea typeface="+mn-ea"/>
                          <a:cs typeface="+mn-cs"/>
                        </a:rPr>
                        <a:t>DECLARATION </a:t>
                      </a:r>
                    </a:p>
                    <a:p>
                      <a:r>
                        <a:rPr lang="en-US" sz="1200" b="1" kern="1200" dirty="0">
                          <a:solidFill>
                            <a:schemeClr val="tx1"/>
                          </a:solidFill>
                          <a:latin typeface="Helvetica CE 45 Light" pitchFamily="82" charset="0"/>
                          <a:ea typeface="+mn-ea"/>
                          <a:cs typeface="+mn-cs"/>
                        </a:rPr>
                        <a:t> </a:t>
                      </a:r>
                    </a:p>
                    <a:p>
                      <a:r>
                        <a:rPr lang="en-US" sz="1200" b="1" kern="1200" dirty="0">
                          <a:solidFill>
                            <a:schemeClr val="tx1"/>
                          </a:solidFill>
                          <a:latin typeface="Helvetica CE 45 Light" pitchFamily="82" charset="0"/>
                          <a:ea typeface="+mn-ea"/>
                          <a:cs typeface="+mn-cs"/>
                          <a:sym typeface="Wingdings 2"/>
                        </a:rPr>
                        <a:t></a:t>
                      </a:r>
                      <a:r>
                        <a:rPr lang="en-US" sz="1200" b="0" kern="1200" dirty="0">
                          <a:solidFill>
                            <a:schemeClr val="tx1"/>
                          </a:solidFill>
                          <a:latin typeface="Helvetica CE 45 Light" pitchFamily="82" charset="0"/>
                          <a:ea typeface="+mn-ea"/>
                          <a:cs typeface="+mn-cs"/>
                        </a:rPr>
                        <a:t> </a:t>
                      </a:r>
                      <a:r>
                        <a:rPr lang="en-US" sz="1200" b="0" i="0" kern="1200" dirty="0">
                          <a:solidFill>
                            <a:schemeClr val="tx1"/>
                          </a:solidFill>
                          <a:latin typeface="Helvetica CE 45 Light" pitchFamily="82" charset="0"/>
                          <a:ea typeface="+mn-ea"/>
                          <a:cs typeface="+mn-cs"/>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kern="1200" dirty="0">
                        <a:solidFill>
                          <a:schemeClr val="tx1"/>
                        </a:solidFill>
                        <a:latin typeface="Helvetica CE 45 Light" pitchFamily="82" charset="0"/>
                        <a:ea typeface="+mn-ea"/>
                        <a:cs typeface="+mn-cs"/>
                      </a:endParaRPr>
                    </a:p>
                    <a:p>
                      <a:pPr algn="ctr"/>
                      <a:r>
                        <a:rPr lang="en-AU" sz="1200" b="1" kern="1200" dirty="0">
                          <a:solidFill>
                            <a:schemeClr val="tx1"/>
                          </a:solidFill>
                          <a:latin typeface="Helvetica CE 45 Light" pitchFamily="82" charset="0"/>
                          <a:ea typeface="+mn-ea"/>
                          <a:cs typeface="+mn-cs"/>
                        </a:rPr>
                        <a:t>-THE END- </a:t>
                      </a:r>
                      <a:endParaRPr lang="en-US" sz="1200" b="1" kern="1200" dirty="0">
                        <a:solidFill>
                          <a:schemeClr val="tx1"/>
                        </a:solidFill>
                        <a:latin typeface="Helvetica CE 45 Light" pitchFamily="82" charset="0"/>
                        <a:ea typeface="+mn-ea"/>
                        <a:cs typeface="+mn-cs"/>
                      </a:endParaRPr>
                    </a:p>
                  </a:txBody>
                  <a:tcPr marT="34290" marB="3429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908724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4113</TotalTime>
  <Words>753</Words>
  <Application>Microsoft Office PowerPoint</Application>
  <PresentationFormat>On-screen Show (16:9)</PresentationFormat>
  <Paragraphs>80</Paragraphs>
  <Slides>9</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Calibri (Headings)</vt:lpstr>
      <vt:lpstr>Helvetica CE 45 Light</vt:lpstr>
      <vt:lpstr>Helvetica Neue CE 55 Roman</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Owner</dc:creator>
  <cp:lastModifiedBy>Selina Kwok</cp:lastModifiedBy>
  <cp:revision>314</cp:revision>
  <dcterms:created xsi:type="dcterms:W3CDTF">2014-03-11T07:45:04Z</dcterms:created>
  <dcterms:modified xsi:type="dcterms:W3CDTF">2026-03-27T09:46:26Z</dcterms:modified>
</cp:coreProperties>
</file>