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310" r:id="rId2"/>
    <p:sldId id="327" r:id="rId3"/>
    <p:sldId id="281" r:id="rId4"/>
    <p:sldId id="279" r:id="rId5"/>
    <p:sldId id="301" r:id="rId6"/>
    <p:sldId id="323" r:id="rId7"/>
    <p:sldId id="325" r:id="rId8"/>
    <p:sldId id="326" r:id="rId9"/>
    <p:sldId id="311" r:id="rId10"/>
  </p:sldIdLst>
  <p:sldSz cx="9144000" cy="5143500" type="screen16x9"/>
  <p:notesSz cx="6858000" cy="9144000"/>
  <p:defaultTextStyle>
    <a:defPPr>
      <a:defRPr lang="zh-TW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新細明體" pitchFamily="18" charset="-120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新細明體" pitchFamily="18" charset="-120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新細明體" pitchFamily="18" charset="-120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新細明體" pitchFamily="18" charset="-120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新細明體" pitchFamily="18" charset="-120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新細明體" pitchFamily="18" charset="-120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新細明體" pitchFamily="18" charset="-120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新細明體" pitchFamily="18" charset="-120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新細明體" pitchFamily="18" charset="-120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8AE2"/>
    <a:srgbClr val="4B4B4B"/>
    <a:srgbClr val="5A5A5A"/>
    <a:srgbClr val="428E5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623" autoAdjust="0"/>
    <p:restoredTop sz="94503" autoAdjust="0"/>
  </p:normalViewPr>
  <p:slideViewPr>
    <p:cSldViewPr>
      <p:cViewPr varScale="1">
        <p:scale>
          <a:sx n="138" d="100"/>
          <a:sy n="138" d="100"/>
        </p:scale>
        <p:origin x="102" y="120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3" d="100"/>
          <a:sy n="63" d="100"/>
        </p:scale>
        <p:origin x="-3163" y="-8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80199D06-FA0F-468A-8E8D-DB9CD6725D55}" type="datetimeFigureOut">
              <a:rPr lang="en-US"/>
              <a:pPr>
                <a:defRPr/>
              </a:pPr>
              <a:t>3/11/2025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0B3D93EB-EDD9-4822-A337-A7EC8D009B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0" sz="1200">
                <a:latin typeface="Calibri" pitchFamily="34" charset="0"/>
              </a:defRPr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0" sz="1200">
                <a:latin typeface="Calibri" pitchFamily="34" charset="0"/>
              </a:defRPr>
            </a:lvl1pPr>
          </a:lstStyle>
          <a:p>
            <a:pPr>
              <a:defRPr/>
            </a:pPr>
            <a:fld id="{F28A9397-4F03-45DA-A857-A0C689EF964D}" type="datetimeFigureOut">
              <a:rPr lang="zh-TW" altLang="en-US"/>
              <a:pPr>
                <a:defRPr/>
              </a:pPr>
              <a:t>2025/3/11</a:t>
            </a:fld>
            <a:endParaRPr lang="zh-TW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TW" alt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altLang="zh-TW" noProof="0"/>
              <a:t>Click to edit Master text styles</a:t>
            </a:r>
          </a:p>
          <a:p>
            <a:pPr lvl="1"/>
            <a:r>
              <a:rPr lang="en-US" altLang="zh-TW" noProof="0"/>
              <a:t>Second level</a:t>
            </a:r>
          </a:p>
          <a:p>
            <a:pPr lvl="2"/>
            <a:r>
              <a:rPr lang="en-US" altLang="zh-TW" noProof="0"/>
              <a:t>Third level</a:t>
            </a:r>
          </a:p>
          <a:p>
            <a:pPr lvl="3"/>
            <a:r>
              <a:rPr lang="en-US" altLang="zh-TW" noProof="0"/>
              <a:t>Fourth level</a:t>
            </a:r>
          </a:p>
          <a:p>
            <a:pPr lvl="4"/>
            <a:r>
              <a:rPr lang="en-US" altLang="zh-TW" noProof="0"/>
              <a:t>Fifth level</a:t>
            </a:r>
            <a:endParaRPr lang="zh-TW" alt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200">
                <a:latin typeface="Calibri" pitchFamily="34" charset="0"/>
              </a:defRPr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200">
                <a:latin typeface="Calibri" pitchFamily="34" charset="0"/>
              </a:defRPr>
            </a:lvl1pPr>
          </a:lstStyle>
          <a:p>
            <a:pPr>
              <a:defRPr/>
            </a:pPr>
            <a:fld id="{280B6A6A-86BF-43A6-AA2B-529D836253DB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82812D0-E3B3-4866-F923-4D69B11D258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6C91A65-F585-CB0F-A626-5617D153AC5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B896335-C207-8258-9BD0-AC9BBAAEB0F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HK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162FE69-4425-F2FC-7C1D-334C7C235B3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80B6A6A-86BF-43A6-AA2B-529D836253DB}" type="slidenum">
              <a:rPr lang="zh-TW" altLang="en-US" smtClean="0"/>
              <a:pPr>
                <a:defRPr/>
              </a:pPr>
              <a:t>2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313522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HK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80B6A6A-86BF-43A6-AA2B-529D836253DB}" type="slidenum">
              <a:rPr lang="zh-TW" altLang="en-US" smtClean="0"/>
              <a:pPr>
                <a:defRPr/>
              </a:pPr>
              <a:t>3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077496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altLang="zh-TW" dirty="0"/>
              <a:t>Click to edit Master title style</a:t>
            </a:r>
            <a:endParaRPr lang="zh-TW" alt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 b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altLang="zh-TW" dirty="0"/>
              <a:t>Click to edit Master subtitle style</a:t>
            </a:r>
            <a:endParaRPr lang="zh-TW" alt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238343-4C14-47D9-B378-A13188EB7018}" type="datetimeFigureOut">
              <a:rPr lang="zh-TW" altLang="en-US"/>
              <a:pPr>
                <a:defRPr/>
              </a:pPr>
              <a:t>2025/3/11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0AF86D-0BE6-4497-83DA-2E5F81FBE7A8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92308B4-EC82-D166-0009-B2058F86EEE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573528"/>
            <a:ext cx="8424936" cy="4569972"/>
          </a:xfrm>
        </p:spPr>
        <p:txBody>
          <a:bodyPr>
            <a:normAutofit/>
          </a:bodyPr>
          <a:lstStyle>
            <a:lvl1pPr>
              <a:defRPr sz="2000">
                <a:latin typeface="+mj-lt"/>
              </a:defRPr>
            </a:lvl1pPr>
          </a:lstStyle>
          <a:p>
            <a:pPr lvl="0"/>
            <a:endParaRPr lang="en-US" altLang="zh-TW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/>
              <a:t>Click to edit Master title style</a:t>
            </a:r>
            <a:endParaRPr lang="zh-TW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435A5D-6A28-4F4B-B528-D3DFADF2EDE9}" type="datetimeFigureOut">
              <a:rPr lang="zh-TW" altLang="en-US"/>
              <a:pPr>
                <a:defRPr/>
              </a:pPr>
              <a:t>2025/3/11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B0C874-F910-4ADE-89C9-B2985124C122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292DF53-9C24-3164-FBB3-E484072A6B1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50" y="0"/>
            <a:ext cx="9144000" cy="51435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1B6F21-FB4D-3D7F-86DB-A285D9E40A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403F68-5D99-3BE7-7027-9AFF82D772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7FF5330-0834-49F6-A39C-C5860D4E7332}" type="datetimeFigureOut">
              <a:rPr lang="zh-TW" altLang="en-US" smtClean="0"/>
              <a:pPr>
                <a:defRPr/>
              </a:pPr>
              <a:t>2025/3/11</a:t>
            </a:fld>
            <a:endParaRPr lang="zh-TW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943B504-8517-A963-ED51-AFB435A66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TW" alt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3E7D0DC-77FC-C65E-BF5E-11D96E8C18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E8DC145-47F2-4B42-A0CD-1C81B2BCE944}" type="slidenum">
              <a:rPr lang="zh-TW" altLang="en-US" smtClean="0"/>
              <a:pPr>
                <a:defRPr/>
              </a:pPr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0775530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0" y="0"/>
            <a:ext cx="82296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dirty="0"/>
              <a:t>Click to edit Master title style</a:t>
            </a:r>
            <a:endParaRPr lang="zh-TW" altLang="en-US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95288" y="574675"/>
            <a:ext cx="8424862" cy="456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altLang="zh-TW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kumimoji="0"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47FF5330-0834-49F6-A39C-C5860D4E7332}" type="datetimeFigureOut">
              <a:rPr lang="zh-TW" altLang="en-US"/>
              <a:pPr>
                <a:defRPr/>
              </a:pPr>
              <a:t>2025/3/11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kumimoji="0"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kumimoji="0"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3E8DC145-47F2-4B42-A0CD-1C81B2BCE944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7" r:id="rId2"/>
    <p:sldLayoutId id="2147483660" r:id="rId3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alibri" pitchFamily="34" charset="0"/>
          <a:ea typeface="新細明體" pitchFamily="18" charset="-12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alibri" pitchFamily="34" charset="0"/>
          <a:ea typeface="新細明體" pitchFamily="18" charset="-12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alibri" pitchFamily="34" charset="0"/>
          <a:ea typeface="新細明體" pitchFamily="18" charset="-12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alibri" pitchFamily="34" charset="0"/>
          <a:ea typeface="新細明體" pitchFamily="18" charset="-12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alibri" pitchFamily="34" charset="0"/>
          <a:ea typeface="新細明體" pitchFamily="18" charset="-12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alibri" pitchFamily="34" charset="0"/>
          <a:ea typeface="新細明體" pitchFamily="18" charset="-12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alibri" pitchFamily="34" charset="0"/>
          <a:ea typeface="新細明體" pitchFamily="18" charset="-12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alibri" pitchFamily="34" charset="0"/>
          <a:ea typeface="新細明體" pitchFamily="18" charset="-120"/>
        </a:defRPr>
      </a:lvl9pPr>
    </p:titleStyle>
    <p:bodyStyle>
      <a:lvl1pPr marL="457200" indent="-457200" algn="l" rtl="0" eaLnBrk="0" fontAlgn="base" hangingPunct="0">
        <a:spcBef>
          <a:spcPct val="20000"/>
        </a:spcBef>
        <a:spcAft>
          <a:spcPct val="0"/>
        </a:spcAft>
        <a:buFont typeface="Calibri" pitchFamily="34" charset="0"/>
        <a:buChar char="•"/>
        <a:defRPr sz="2000" b="1" kern="1200">
          <a:solidFill>
            <a:schemeClr val="tx1"/>
          </a:solidFill>
          <a:latin typeface="Calibri (Headings)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000" kern="1200">
          <a:solidFill>
            <a:schemeClr val="tx1"/>
          </a:solidFill>
          <a:latin typeface="+mj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04E13B7-E0FE-20AE-6A2E-DC7DB3704BDB}"/>
              </a:ext>
            </a:extLst>
          </p:cNvPr>
          <p:cNvSpPr txBox="1"/>
          <p:nvPr/>
        </p:nvSpPr>
        <p:spPr>
          <a:xfrm>
            <a:off x="2483768" y="4443958"/>
            <a:ext cx="56886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SG" b="1" dirty="0">
                <a:solidFill>
                  <a:schemeClr val="bg1"/>
                </a:solidFill>
                <a:latin typeface="Helvetica Neue CE 55 Roman" pitchFamily="82" charset="0"/>
              </a:rPr>
              <a:t>CORE SUBMISSION DOCUMENT</a:t>
            </a:r>
            <a:endParaRPr lang="en-GB" b="1" dirty="0">
              <a:solidFill>
                <a:schemeClr val="bg1"/>
              </a:solidFill>
              <a:latin typeface="Helvetica Neue CE 55 Roman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87381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B215D5B-0635-2314-F852-0EEA0B6FE76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Title 1">
            <a:extLst>
              <a:ext uri="{FF2B5EF4-FFF2-40B4-BE49-F238E27FC236}">
                <a16:creationId xmlns:a16="http://schemas.microsoft.com/office/drawing/2014/main" id="{202D74EE-20F5-7B89-AC6D-FA199F85ABE4}"/>
              </a:ext>
            </a:extLst>
          </p:cNvPr>
          <p:cNvSpPr txBox="1">
            <a:spLocks/>
          </p:cNvSpPr>
          <p:nvPr/>
        </p:nvSpPr>
        <p:spPr bwMode="auto">
          <a:xfrm>
            <a:off x="7092280" y="673373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0" lang="en-US" altLang="zh-TW" sz="2500" b="1" dirty="0">
                <a:solidFill>
                  <a:schemeClr val="bg1"/>
                </a:solidFill>
                <a:latin typeface="Helvetica Neue CE 55 Roman"/>
              </a:rPr>
              <a:t>Entry Details</a:t>
            </a:r>
            <a:endParaRPr kumimoji="0" lang="zh-TW" altLang="en-US" sz="2500" b="1" dirty="0">
              <a:solidFill>
                <a:schemeClr val="bg1"/>
              </a:solidFill>
              <a:latin typeface="Helvetica Neue CE 55 Roman"/>
            </a:endParaRP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38765E6B-4373-D7BB-F2BF-1AF42057F084}"/>
              </a:ext>
            </a:extLst>
          </p:cNvPr>
          <p:cNvSpPr txBox="1">
            <a:spLocks/>
          </p:cNvSpPr>
          <p:nvPr/>
        </p:nvSpPr>
        <p:spPr>
          <a:xfrm>
            <a:off x="969506" y="1203598"/>
            <a:ext cx="7056438" cy="1606994"/>
          </a:xfrm>
          <a:prstGeom prst="rect">
            <a:avLst/>
          </a:prstGeom>
          <a:ln w="19050">
            <a:solidFill>
              <a:schemeClr val="tx1">
                <a:lumMod val="50000"/>
                <a:lumOff val="50000"/>
                <a:alpha val="95000"/>
              </a:schemeClr>
            </a:solidFill>
          </a:ln>
        </p:spPr>
        <p:txBody>
          <a:bodyPr anchor="ctr"/>
          <a:lstStyle/>
          <a:p>
            <a:pPr lvl="0" algn="ctr" fontAlgn="auto">
              <a:spcAft>
                <a:spcPts val="0"/>
              </a:spcAft>
              <a:defRPr/>
            </a:pPr>
            <a:r>
              <a:rPr lang="en-US" altLang="zh-TW" sz="2000" dirty="0">
                <a:latin typeface="+mj-lt"/>
              </a:rPr>
              <a:t>Media entity logo </a:t>
            </a:r>
            <a:endParaRPr kumimoji="0" lang="zh-TW" altLang="en-US" sz="2000" dirty="0">
              <a:latin typeface="+mj-lt"/>
            </a:endParaRP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2FFA1AE0-400F-1516-A7EE-B7A69FA70E98}"/>
              </a:ext>
            </a:extLst>
          </p:cNvPr>
          <p:cNvGraphicFramePr>
            <a:graphicFrameLocks noGrp="1"/>
          </p:cNvGraphicFramePr>
          <p:nvPr/>
        </p:nvGraphicFramePr>
        <p:xfrm>
          <a:off x="1005251" y="2931790"/>
          <a:ext cx="7056438" cy="1872208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2731771">
                  <a:extLst>
                    <a:ext uri="{9D8B030D-6E8A-4147-A177-3AD203B41FA5}">
                      <a16:colId xmlns:a16="http://schemas.microsoft.com/office/drawing/2014/main" val="510890683"/>
                    </a:ext>
                  </a:extLst>
                </a:gridCol>
                <a:gridCol w="4324667">
                  <a:extLst>
                    <a:ext uri="{9D8B030D-6E8A-4147-A177-3AD203B41FA5}">
                      <a16:colId xmlns:a16="http://schemas.microsoft.com/office/drawing/2014/main" val="3443599611"/>
                    </a:ext>
                  </a:extLst>
                </a:gridCol>
              </a:tblGrid>
              <a:tr h="411636">
                <a:tc>
                  <a:txBody>
                    <a:bodyPr/>
                    <a:lstStyle/>
                    <a:p>
                      <a:pPr marL="0" marR="16002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Name of Category</a:t>
                      </a:r>
                      <a:endParaRPr lang="en-US" sz="105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Helvetica CE 45 Light" pitchFamily="82" charset="0"/>
                        </a:rPr>
                        <a:t> </a:t>
                      </a:r>
                      <a:endParaRPr lang="en-US" sz="1100" dirty="0">
                        <a:effectLst/>
                        <a:latin typeface="Helvetica CE 45 Light" pitchFamily="82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67506654"/>
                  </a:ext>
                </a:extLst>
              </a:tr>
              <a:tr h="586446">
                <a:tc>
                  <a:txBody>
                    <a:bodyPr/>
                    <a:lstStyle/>
                    <a:p>
                      <a:pPr rtl="0"/>
                      <a:r>
                        <a:rPr lang="en-US" sz="105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Name of Media Entity </a:t>
                      </a:r>
                      <a:r>
                        <a:rPr lang="en-US" sz="105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8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(in collaboration/partnership with other entities, please indicate the lead entity, ex. Entity A (lead entity) + Entity B)</a:t>
                      </a:r>
                      <a:endParaRPr lang="en-US" sz="8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Helvetica CE 45 Light" pitchFamily="82" charset="0"/>
                        </a:rPr>
                        <a:t> </a:t>
                      </a: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Helvetica CE 45 Light" pitchFamily="82" charset="0"/>
                        </a:rPr>
                        <a:t> </a:t>
                      </a:r>
                      <a:endParaRPr lang="en-US" sz="1100" dirty="0">
                        <a:effectLst/>
                        <a:latin typeface="Helvetica CE 45 Light" pitchFamily="82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5185740"/>
                  </a:ext>
                </a:extLst>
              </a:tr>
              <a:tr h="44264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Name of Client </a:t>
                      </a:r>
                      <a:r>
                        <a:rPr lang="en-US" sz="1050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Organisation</a:t>
                      </a:r>
                      <a:endParaRPr lang="en-US" sz="105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Helvetica CE 45 Light" pitchFamily="82" charset="0"/>
                        </a:rPr>
                        <a:t> </a:t>
                      </a:r>
                      <a:endParaRPr lang="en-US" sz="1100" dirty="0">
                        <a:effectLst/>
                        <a:latin typeface="Helvetica CE 45 Light" pitchFamily="82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9211141"/>
                  </a:ext>
                </a:extLst>
              </a:tr>
              <a:tr h="43148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Name of Campaign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Helvetica CE 45 Light" pitchFamily="82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84921778"/>
                  </a:ext>
                </a:extLst>
              </a:tr>
            </a:tbl>
          </a:graphicData>
        </a:graphic>
      </p:graphicFrame>
      <p:pic>
        <p:nvPicPr>
          <p:cNvPr id="4" name="Picture 3">
            <a:extLst>
              <a:ext uri="{FF2B5EF4-FFF2-40B4-BE49-F238E27FC236}">
                <a16:creationId xmlns:a16="http://schemas.microsoft.com/office/drawing/2014/main" id="{56DEE019-DDD5-6E8F-D0E8-F68F4CE7774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70" y="33414"/>
            <a:ext cx="9144000" cy="51100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72329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Title 1"/>
          <p:cNvSpPr txBox="1">
            <a:spLocks/>
          </p:cNvSpPr>
          <p:nvPr/>
        </p:nvSpPr>
        <p:spPr bwMode="auto">
          <a:xfrm>
            <a:off x="7092280" y="673373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0" lang="en-US" altLang="zh-TW" sz="2500" b="1" dirty="0">
                <a:solidFill>
                  <a:schemeClr val="bg1"/>
                </a:solidFill>
                <a:latin typeface="Helvetica Neue CE 55 Roman"/>
              </a:rPr>
              <a:t>Entry Details</a:t>
            </a:r>
            <a:endParaRPr kumimoji="0" lang="zh-TW" altLang="en-US" sz="2500" b="1" dirty="0">
              <a:solidFill>
                <a:schemeClr val="bg1"/>
              </a:solidFill>
              <a:latin typeface="Helvetica Neue CE 55 Roman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969506" y="1203598"/>
            <a:ext cx="7056438" cy="1606994"/>
          </a:xfrm>
          <a:prstGeom prst="rect">
            <a:avLst/>
          </a:prstGeom>
          <a:ln w="19050">
            <a:solidFill>
              <a:schemeClr val="tx1">
                <a:lumMod val="50000"/>
                <a:lumOff val="50000"/>
                <a:alpha val="95000"/>
              </a:schemeClr>
            </a:solidFill>
          </a:ln>
        </p:spPr>
        <p:txBody>
          <a:bodyPr anchor="ctr"/>
          <a:lstStyle/>
          <a:p>
            <a:pPr lvl="0" algn="ctr" fontAlgn="auto">
              <a:spcAft>
                <a:spcPts val="0"/>
              </a:spcAft>
              <a:defRPr/>
            </a:pPr>
            <a:r>
              <a:rPr lang="en-US" altLang="zh-TW" sz="2000" dirty="0">
                <a:latin typeface="+mj-lt"/>
              </a:rPr>
              <a:t>Media entity logo </a:t>
            </a:r>
            <a:endParaRPr kumimoji="0" lang="zh-TW" altLang="en-US" sz="2000" dirty="0">
              <a:latin typeface="+mj-lt"/>
            </a:endParaRP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45276398-47E6-9224-4B8F-5B18A316880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9263276"/>
              </p:ext>
            </p:extLst>
          </p:nvPr>
        </p:nvGraphicFramePr>
        <p:xfrm>
          <a:off x="1005251" y="2931790"/>
          <a:ext cx="7056438" cy="1872208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2731771">
                  <a:extLst>
                    <a:ext uri="{9D8B030D-6E8A-4147-A177-3AD203B41FA5}">
                      <a16:colId xmlns:a16="http://schemas.microsoft.com/office/drawing/2014/main" val="510890683"/>
                    </a:ext>
                  </a:extLst>
                </a:gridCol>
                <a:gridCol w="4324667">
                  <a:extLst>
                    <a:ext uri="{9D8B030D-6E8A-4147-A177-3AD203B41FA5}">
                      <a16:colId xmlns:a16="http://schemas.microsoft.com/office/drawing/2014/main" val="3443599611"/>
                    </a:ext>
                  </a:extLst>
                </a:gridCol>
              </a:tblGrid>
              <a:tr h="411636">
                <a:tc>
                  <a:txBody>
                    <a:bodyPr/>
                    <a:lstStyle/>
                    <a:p>
                      <a:pPr marL="0" marR="16002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Name of Category</a:t>
                      </a:r>
                      <a:endParaRPr lang="en-US" sz="105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Helvetica CE 45 Light" pitchFamily="82" charset="0"/>
                        </a:rPr>
                        <a:t> </a:t>
                      </a:r>
                      <a:endParaRPr lang="en-US" sz="1100" dirty="0">
                        <a:effectLst/>
                        <a:latin typeface="Helvetica CE 45 Light" pitchFamily="82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67506654"/>
                  </a:ext>
                </a:extLst>
              </a:tr>
              <a:tr h="586446">
                <a:tc>
                  <a:txBody>
                    <a:bodyPr/>
                    <a:lstStyle/>
                    <a:p>
                      <a:pPr rtl="0"/>
                      <a:r>
                        <a:rPr lang="en-US" sz="105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Name of Media Entity </a:t>
                      </a:r>
                      <a:r>
                        <a:rPr lang="en-US" sz="105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8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(in collaboration/partnership with other entities, please indicate the lead entity, ex. Entity A (lead entity) + Entity B)</a:t>
                      </a:r>
                      <a:endParaRPr lang="en-US" sz="8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Helvetica CE 45 Light" pitchFamily="82" charset="0"/>
                        </a:rPr>
                        <a:t> </a:t>
                      </a: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Helvetica CE 45 Light" pitchFamily="82" charset="0"/>
                        </a:rPr>
                        <a:t> </a:t>
                      </a:r>
                      <a:endParaRPr lang="en-US" sz="1100" dirty="0">
                        <a:effectLst/>
                        <a:latin typeface="Helvetica CE 45 Light" pitchFamily="82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5185740"/>
                  </a:ext>
                </a:extLst>
              </a:tr>
              <a:tr h="44264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Name of Client </a:t>
                      </a:r>
                      <a:r>
                        <a:rPr lang="en-US" sz="1050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Organisation</a:t>
                      </a:r>
                      <a:endParaRPr lang="en-US" sz="105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Helvetica CE 45 Light" pitchFamily="82" charset="0"/>
                        </a:rPr>
                        <a:t> </a:t>
                      </a:r>
                      <a:endParaRPr lang="en-US" sz="1100" dirty="0">
                        <a:effectLst/>
                        <a:latin typeface="Helvetica CE 45 Light" pitchFamily="82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9211141"/>
                  </a:ext>
                </a:extLst>
              </a:tr>
              <a:tr h="43148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Name of Campaign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Helvetica CE 45 Light" pitchFamily="82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84921778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 txBox="1">
            <a:spLocks/>
          </p:cNvSpPr>
          <p:nvPr/>
        </p:nvSpPr>
        <p:spPr bwMode="auto">
          <a:xfrm>
            <a:off x="7236296" y="699542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0" lang="en-US" altLang="zh-TW" sz="2500" b="1" dirty="0">
                <a:solidFill>
                  <a:schemeClr val="bg1"/>
                </a:solidFill>
                <a:latin typeface="Helvetica Neue CE 55 Roman"/>
                <a:cs typeface="Arial" pitchFamily="34" charset="0"/>
              </a:rPr>
              <a:t>Entry Video</a:t>
            </a:r>
            <a:endParaRPr kumimoji="0" lang="zh-TW" altLang="en-US" sz="2500" b="1" dirty="0">
              <a:solidFill>
                <a:schemeClr val="bg1"/>
              </a:solidFill>
              <a:latin typeface="Helvetica Neue CE 55 Roman"/>
              <a:cs typeface="Arial" pitchFamily="34" charset="0"/>
            </a:endParaRPr>
          </a:p>
        </p:txBody>
      </p:sp>
      <p:sp>
        <p:nvSpPr>
          <p:cNvPr id="4100" name="TextBox 3"/>
          <p:cNvSpPr txBox="1">
            <a:spLocks noChangeArrowheads="1"/>
          </p:cNvSpPr>
          <p:nvPr/>
        </p:nvSpPr>
        <p:spPr bwMode="auto">
          <a:xfrm>
            <a:off x="607219" y="3861234"/>
            <a:ext cx="7929562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altLang="zh-TW" sz="1400" dirty="0">
                <a:solidFill>
                  <a:srgbClr val="FF0000"/>
                </a:solidFill>
                <a:latin typeface="+mj-lt"/>
              </a:rPr>
              <a:t>Maximum length of video is </a:t>
            </a:r>
            <a:r>
              <a:rPr lang="en-US" altLang="zh-TW" sz="1400" b="1" dirty="0">
                <a:solidFill>
                  <a:srgbClr val="FF0000"/>
                </a:solidFill>
                <a:latin typeface="+mj-lt"/>
              </a:rPr>
              <a:t>3 minutes</a:t>
            </a:r>
            <a:r>
              <a:rPr lang="en-US" altLang="zh-TW" sz="1400" dirty="0">
                <a:solidFill>
                  <a:srgbClr val="FF0000"/>
                </a:solidFill>
                <a:latin typeface="+mj-lt"/>
              </a:rPr>
              <a:t>.</a:t>
            </a:r>
          </a:p>
          <a:p>
            <a:pPr algn="ctr">
              <a:defRPr/>
            </a:pPr>
            <a:r>
              <a:rPr lang="en-US" altLang="zh-TW" sz="1400" b="1" dirty="0">
                <a:solidFill>
                  <a:srgbClr val="FF0000"/>
                </a:solidFill>
                <a:latin typeface="+mj-lt"/>
              </a:rPr>
              <a:t>Only ONE video (no longer than three minutes) </a:t>
            </a:r>
            <a:r>
              <a:rPr lang="en-US" altLang="zh-TW" sz="1400" dirty="0">
                <a:solidFill>
                  <a:srgbClr val="FF0000"/>
                </a:solidFill>
                <a:latin typeface="+mj-lt"/>
              </a:rPr>
              <a:t>is accepted for each entry. </a:t>
            </a:r>
          </a:p>
          <a:p>
            <a:pPr algn="ctr">
              <a:defRPr/>
            </a:pPr>
            <a:r>
              <a:rPr lang="en-US" altLang="zh-TW" sz="1400" b="1" dirty="0">
                <a:solidFill>
                  <a:srgbClr val="FF0000"/>
                </a:solidFill>
                <a:latin typeface="+mj-lt"/>
              </a:rPr>
              <a:t>Extra content will be deleted without notice. </a:t>
            </a:r>
            <a:br>
              <a:rPr lang="en-US" altLang="zh-TW" sz="1400" dirty="0">
                <a:solidFill>
                  <a:srgbClr val="FF0000"/>
                </a:solidFill>
                <a:latin typeface="+mj-lt"/>
              </a:rPr>
            </a:br>
            <a:r>
              <a:rPr lang="en-US" altLang="zh-TW" sz="1400" dirty="0">
                <a:solidFill>
                  <a:srgbClr val="FF0000"/>
                </a:solidFill>
                <a:latin typeface="+mj-lt"/>
              </a:rPr>
              <a:t>Please upload your video to YouTube and set the privacy settings to “unlisted”.</a:t>
            </a:r>
            <a:endParaRPr lang="zh-TW" altLang="en-US" sz="1400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899592" y="1282266"/>
            <a:ext cx="7056438" cy="2578968"/>
          </a:xfrm>
          <a:prstGeom prst="rect">
            <a:avLst/>
          </a:prstGeom>
          <a:ln w="19050">
            <a:solidFill>
              <a:schemeClr val="tx1">
                <a:lumMod val="50000"/>
                <a:lumOff val="50000"/>
                <a:alpha val="95000"/>
              </a:schemeClr>
            </a:solidFill>
          </a:ln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endParaRPr lang="en-US" altLang="zh-TW" sz="3600" dirty="0">
              <a:latin typeface="+mj-lt"/>
            </a:endParaRPr>
          </a:p>
          <a:p>
            <a:pPr algn="ctr" fontAlgn="auto">
              <a:spcAft>
                <a:spcPts val="0"/>
              </a:spcAft>
              <a:defRPr/>
            </a:pPr>
            <a:endParaRPr lang="en-US" altLang="zh-TW" sz="3600" dirty="0">
              <a:latin typeface="+mj-lt"/>
            </a:endParaRPr>
          </a:p>
          <a:p>
            <a:pPr algn="ctr" fontAlgn="auto">
              <a:spcAft>
                <a:spcPts val="0"/>
              </a:spcAft>
              <a:defRPr/>
            </a:pPr>
            <a:r>
              <a:rPr lang="en-US" altLang="zh-TW" sz="3600" dirty="0">
                <a:latin typeface="+mj-lt"/>
              </a:rPr>
              <a:t>Entry video link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en-US" altLang="zh-TW" sz="1500" dirty="0">
                <a:latin typeface="+mj-lt"/>
              </a:rPr>
              <a:t>(optional but strongly recommended)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en-US" altLang="zh-TW" sz="2000" dirty="0">
                <a:latin typeface="+mj-lt"/>
              </a:rPr>
              <a:t>Password (if any):</a:t>
            </a:r>
          </a:p>
          <a:p>
            <a:pPr algn="ctr" fontAlgn="auto">
              <a:spcAft>
                <a:spcPts val="0"/>
              </a:spcAft>
              <a:defRPr/>
            </a:pPr>
            <a:endParaRPr lang="en-US" altLang="zh-TW" sz="2000" dirty="0">
              <a:latin typeface="+mj-lt"/>
            </a:endParaRPr>
          </a:p>
          <a:p>
            <a:pPr algn="ctr">
              <a:defRPr/>
            </a:pPr>
            <a:br>
              <a:rPr lang="en-US" altLang="zh-TW" sz="2000" dirty="0">
                <a:latin typeface="+mj-lt"/>
              </a:rPr>
            </a:br>
            <a:endParaRPr lang="zh-TW" altLang="en-US" sz="2000" dirty="0">
              <a:latin typeface="+mj-lt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 txBox="1">
            <a:spLocks/>
          </p:cNvSpPr>
          <p:nvPr/>
        </p:nvSpPr>
        <p:spPr bwMode="auto">
          <a:xfrm>
            <a:off x="6516216" y="601365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TW" sz="2500" b="1" dirty="0">
                <a:solidFill>
                  <a:schemeClr val="bg1"/>
                </a:solidFill>
                <a:latin typeface="Helvetica Neue CE 55 Roman"/>
              </a:rPr>
              <a:t>Challenge – 10%</a:t>
            </a:r>
            <a:endParaRPr kumimoji="0" lang="zh-TW" altLang="en-US" sz="2500" b="1" dirty="0">
              <a:solidFill>
                <a:schemeClr val="bg1"/>
              </a:solidFill>
              <a:latin typeface="Helvetica Neue CE 55 Roman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4331288"/>
              </p:ext>
            </p:extLst>
          </p:nvPr>
        </p:nvGraphicFramePr>
        <p:xfrm>
          <a:off x="107504" y="1419622"/>
          <a:ext cx="8928992" cy="344670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6449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46449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0026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altLang="zh-TW" sz="1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新細明體" pitchFamily="18" charset="-12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TW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新細明體" pitchFamily="18" charset="-120"/>
                        </a:rPr>
                        <a:t>Campaign Start Date: </a:t>
                      </a:r>
                      <a:endParaRPr lang="zh-TW" altLang="en-US" sz="14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altLang="zh-TW" sz="1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新細明體" pitchFamily="18" charset="-12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TW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新細明體" pitchFamily="18" charset="-120"/>
                        </a:rPr>
                        <a:t>Campaign End Date:</a:t>
                      </a:r>
                      <a:endParaRPr lang="zh-TW" altLang="en-US" sz="14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118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TW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新細明體" pitchFamily="18" charset="-120"/>
                        </a:rPr>
                        <a:t>Target Audience:</a:t>
                      </a:r>
                      <a:endParaRPr lang="zh-TW" altLang="en-US" sz="14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TW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新細明體" pitchFamily="18" charset="-120"/>
                        </a:rPr>
                        <a:t>Budget (HKD):</a:t>
                      </a:r>
                      <a:endParaRPr lang="zh-TW" altLang="en-US" sz="14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36840">
                <a:tc gridSpan="2">
                  <a:txBody>
                    <a:bodyPr/>
                    <a:lstStyle/>
                    <a:p>
                      <a:pPr marL="457200" indent="-457200">
                        <a:spcBef>
                          <a:spcPct val="20000"/>
                        </a:spcBef>
                        <a:defRPr/>
                      </a:pPr>
                      <a:r>
                        <a:rPr kumimoji="0" lang="en-US" altLang="zh-TW" sz="1400" dirty="0"/>
                        <a:t>Key Objectives:</a:t>
                      </a:r>
                    </a:p>
                    <a:p>
                      <a:pPr marL="457200" indent="-457200">
                        <a:spcBef>
                          <a:spcPct val="20000"/>
                        </a:spcBef>
                        <a:defRPr/>
                      </a:pPr>
                      <a:endParaRPr kumimoji="0" lang="en-US" altLang="zh-TW" sz="1500" dirty="0"/>
                    </a:p>
                    <a:p>
                      <a:pPr marL="457200" indent="-457200">
                        <a:spcBef>
                          <a:spcPct val="20000"/>
                        </a:spcBef>
                        <a:defRPr/>
                      </a:pPr>
                      <a:r>
                        <a:rPr kumimoji="0" lang="en-US" altLang="zh-TW" sz="1400" dirty="0"/>
                        <a:t>Market Challenge:</a:t>
                      </a:r>
                      <a:endParaRPr lang="zh-TW" altLang="en-US" sz="14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0" y="1203598"/>
            <a:ext cx="4921025" cy="3506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fontAlgn="auto">
              <a:lnSpc>
                <a:spcPts val="1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zh-TW" sz="1100" b="1" u="sng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</a:rPr>
              <a:t>Challenge (10%) Max. 500 Words</a:t>
            </a:r>
            <a:r>
              <a:rPr lang="en-US" sz="10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*You may add extra pages if necessary</a:t>
            </a:r>
            <a:endParaRPr kumimoji="0" lang="en-US" altLang="zh-TW" sz="1000" b="1" u="sng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</a:endParaRPr>
          </a:p>
          <a:p>
            <a:pPr>
              <a:lnSpc>
                <a:spcPts val="1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sz="1000" b="1" dirty="0">
              <a:latin typeface="+mn-lt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A5F9307-D84E-337C-AA86-55952E3CC0C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>
            <a:extLst>
              <a:ext uri="{FF2B5EF4-FFF2-40B4-BE49-F238E27FC236}">
                <a16:creationId xmlns:a16="http://schemas.microsoft.com/office/drawing/2014/main" id="{AB9EA210-7DC7-475A-99A1-6A44070B785A}"/>
              </a:ext>
            </a:extLst>
          </p:cNvPr>
          <p:cNvSpPr txBox="1">
            <a:spLocks/>
          </p:cNvSpPr>
          <p:nvPr/>
        </p:nvSpPr>
        <p:spPr bwMode="auto">
          <a:xfrm>
            <a:off x="6732240" y="627787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0" lang="en-US" altLang="zh-TW" sz="2500" b="1" dirty="0">
                <a:solidFill>
                  <a:schemeClr val="bg1"/>
                </a:solidFill>
                <a:latin typeface="Helvetica Neue CE 55 Roman"/>
                <a:cs typeface="Arial" pitchFamily="34" charset="0"/>
              </a:rPr>
              <a:t>Strategy – 30%</a:t>
            </a:r>
            <a:endParaRPr kumimoji="0" lang="zh-TW" altLang="en-US" sz="2500" b="1" dirty="0">
              <a:solidFill>
                <a:schemeClr val="bg1"/>
              </a:solidFill>
              <a:latin typeface="Helvetica Neue CE 55 Roman"/>
              <a:cs typeface="Arial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030D138-8CF3-BDD1-92D6-82A237BF3747}"/>
              </a:ext>
            </a:extLst>
          </p:cNvPr>
          <p:cNvSpPr/>
          <p:nvPr/>
        </p:nvSpPr>
        <p:spPr>
          <a:xfrm>
            <a:off x="9236" y="1158012"/>
            <a:ext cx="5545137" cy="261610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indent="-4572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kumimoji="0" lang="en-US" altLang="zh-TW" sz="1100" b="1" u="sng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</a:rPr>
              <a:t>Strategy (30%) Max. 500 Words 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*You may add extra pages if necessary</a:t>
            </a:r>
            <a:endParaRPr kumimoji="0" lang="en-US" altLang="zh-TW" sz="1100" b="1" u="sng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439ABA4-C9C2-A789-B36B-038D5240404C}"/>
              </a:ext>
            </a:extLst>
          </p:cNvPr>
          <p:cNvSpPr txBox="1"/>
          <p:nvPr/>
        </p:nvSpPr>
        <p:spPr>
          <a:xfrm>
            <a:off x="3662718" y="2196868"/>
            <a:ext cx="732543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zh-TW" altLang="en-US" sz="1800" dirty="0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37EDCD58-1C69-0221-8455-3693CEA2B55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7174326"/>
              </p:ext>
            </p:extLst>
          </p:nvPr>
        </p:nvGraphicFramePr>
        <p:xfrm>
          <a:off x="107504" y="1419622"/>
          <a:ext cx="8928992" cy="343994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9289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3994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16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1082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09555C1-0F69-F89F-145E-B56F671E967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>
            <a:extLst>
              <a:ext uri="{FF2B5EF4-FFF2-40B4-BE49-F238E27FC236}">
                <a16:creationId xmlns:a16="http://schemas.microsoft.com/office/drawing/2014/main" id="{AB752DBC-BA39-7818-86AB-EAFB792D1787}"/>
              </a:ext>
            </a:extLst>
          </p:cNvPr>
          <p:cNvSpPr txBox="1">
            <a:spLocks/>
          </p:cNvSpPr>
          <p:nvPr/>
        </p:nvSpPr>
        <p:spPr bwMode="auto">
          <a:xfrm>
            <a:off x="6516216" y="634348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0" lang="en-US" altLang="zh-TW" sz="2500" b="1" dirty="0">
                <a:solidFill>
                  <a:schemeClr val="bg1"/>
                </a:solidFill>
                <a:latin typeface="Helvetica Neue CE 55 Roman"/>
                <a:cs typeface="Arial" pitchFamily="34" charset="0"/>
              </a:rPr>
              <a:t>Execution – 30%</a:t>
            </a:r>
            <a:endParaRPr kumimoji="0" lang="zh-TW" altLang="en-US" sz="2500" b="1" dirty="0">
              <a:solidFill>
                <a:schemeClr val="bg1"/>
              </a:solidFill>
              <a:latin typeface="Helvetica Neue CE 55 Roman"/>
              <a:cs typeface="Arial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9F0BB1A-D059-95BD-6340-2172D65A3F2F}"/>
              </a:ext>
            </a:extLst>
          </p:cNvPr>
          <p:cNvSpPr/>
          <p:nvPr/>
        </p:nvSpPr>
        <p:spPr>
          <a:xfrm>
            <a:off x="9236" y="1158012"/>
            <a:ext cx="5545137" cy="261610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indent="-4572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kumimoji="0" lang="en-US" altLang="zh-TW" sz="1100" b="1" u="sng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</a:rPr>
              <a:t>Execution (30%) Max. 500 Words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*You may add extra pages if necessary</a:t>
            </a:r>
            <a:endParaRPr kumimoji="0" lang="en-US" altLang="zh-TW" sz="1100" b="1" u="sng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1BF1AEA-32CC-90E3-8F31-9125CD196680}"/>
              </a:ext>
            </a:extLst>
          </p:cNvPr>
          <p:cNvSpPr txBox="1"/>
          <p:nvPr/>
        </p:nvSpPr>
        <p:spPr>
          <a:xfrm>
            <a:off x="3662718" y="2196868"/>
            <a:ext cx="732543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zh-TW" altLang="en-US" sz="1800" dirty="0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E9F837DC-E375-13B1-5EB4-4BCE6540746C}"/>
              </a:ext>
            </a:extLst>
          </p:cNvPr>
          <p:cNvGraphicFramePr>
            <a:graphicFrameLocks noGrp="1"/>
          </p:cNvGraphicFramePr>
          <p:nvPr/>
        </p:nvGraphicFramePr>
        <p:xfrm>
          <a:off x="107504" y="1419622"/>
          <a:ext cx="8928992" cy="343994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9289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3994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16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472665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62C4A41-AA66-1CBF-243E-023DA2E27A7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>
            <a:extLst>
              <a:ext uri="{FF2B5EF4-FFF2-40B4-BE49-F238E27FC236}">
                <a16:creationId xmlns:a16="http://schemas.microsoft.com/office/drawing/2014/main" id="{4F6A4D5D-B8AE-9756-D545-0F319E7B5CCD}"/>
              </a:ext>
            </a:extLst>
          </p:cNvPr>
          <p:cNvSpPr txBox="1">
            <a:spLocks/>
          </p:cNvSpPr>
          <p:nvPr/>
        </p:nvSpPr>
        <p:spPr bwMode="auto">
          <a:xfrm>
            <a:off x="6732240" y="627787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0" lang="en-US" altLang="zh-TW" sz="2500" b="1" dirty="0">
                <a:solidFill>
                  <a:schemeClr val="bg1"/>
                </a:solidFill>
                <a:latin typeface="Helvetica Neue CE 55 Roman"/>
                <a:cs typeface="Arial" pitchFamily="34" charset="0"/>
              </a:rPr>
              <a:t>Results  – 30%</a:t>
            </a:r>
            <a:endParaRPr kumimoji="0" lang="zh-TW" altLang="en-US" sz="2500" b="1" dirty="0">
              <a:solidFill>
                <a:schemeClr val="bg1"/>
              </a:solidFill>
              <a:latin typeface="Helvetica Neue CE 55 Roman"/>
              <a:cs typeface="Arial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F5A13B1-001A-B159-8CB8-080C6E6C44EA}"/>
              </a:ext>
            </a:extLst>
          </p:cNvPr>
          <p:cNvSpPr/>
          <p:nvPr/>
        </p:nvSpPr>
        <p:spPr>
          <a:xfrm>
            <a:off x="9236" y="1158012"/>
            <a:ext cx="5545137" cy="261610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indent="-4572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kumimoji="0" lang="en-US" altLang="zh-TW" sz="1100" b="1" u="sng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</a:rPr>
              <a:t>Results (30%) Max. 500 Words 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*You may add extra pages if necessary</a:t>
            </a:r>
            <a:endParaRPr kumimoji="0" lang="en-US" altLang="zh-TW" sz="1100" b="1" u="sng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28EA0C7-3754-40EA-D672-691B269097F9}"/>
              </a:ext>
            </a:extLst>
          </p:cNvPr>
          <p:cNvSpPr txBox="1"/>
          <p:nvPr/>
        </p:nvSpPr>
        <p:spPr>
          <a:xfrm>
            <a:off x="3662718" y="2196868"/>
            <a:ext cx="732543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zh-TW" altLang="en-US" sz="1800" dirty="0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5677883D-C355-F5A8-08FB-3E706ADDEF70}"/>
              </a:ext>
            </a:extLst>
          </p:cNvPr>
          <p:cNvGraphicFramePr>
            <a:graphicFrameLocks noGrp="1"/>
          </p:cNvGraphicFramePr>
          <p:nvPr/>
        </p:nvGraphicFramePr>
        <p:xfrm>
          <a:off x="107504" y="1419622"/>
          <a:ext cx="8928992" cy="343994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9289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3994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16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908553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4B20856-FF4D-2C4B-2207-B385DA91F45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>
            <a:extLst>
              <a:ext uri="{FF2B5EF4-FFF2-40B4-BE49-F238E27FC236}">
                <a16:creationId xmlns:a16="http://schemas.microsoft.com/office/drawing/2014/main" id="{339A1B57-5469-0295-420A-21CD77A32F07}"/>
              </a:ext>
            </a:extLst>
          </p:cNvPr>
          <p:cNvSpPr txBox="1">
            <a:spLocks/>
          </p:cNvSpPr>
          <p:nvPr/>
        </p:nvSpPr>
        <p:spPr bwMode="auto">
          <a:xfrm>
            <a:off x="179388" y="96838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endParaRPr kumimoji="0" lang="zh-TW" altLang="en-US" sz="3200" b="1" dirty="0">
              <a:latin typeface="+mj-lt"/>
            </a:endParaRPr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23F3A4FA-08DC-8BCD-3E61-99B2F1A7FD8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2326203"/>
              </p:ext>
            </p:extLst>
          </p:nvPr>
        </p:nvGraphicFramePr>
        <p:xfrm>
          <a:off x="228600" y="1059582"/>
          <a:ext cx="8686800" cy="33123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86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312368">
                <a:tc>
                  <a:txBody>
                    <a:bodyPr/>
                    <a:lstStyle/>
                    <a:p>
                      <a:endParaRPr lang="en-US" sz="1600" b="1" kern="1200" dirty="0">
                        <a:solidFill>
                          <a:schemeClr val="tx1"/>
                        </a:solidFill>
                        <a:latin typeface="Helvetica CE 45 Light" pitchFamily="82" charset="0"/>
                        <a:ea typeface="+mn-ea"/>
                        <a:cs typeface="+mn-cs"/>
                      </a:endParaRPr>
                    </a:p>
                    <a:p>
                      <a:endParaRPr lang="en-US" sz="1600" b="1" kern="1200" dirty="0">
                        <a:solidFill>
                          <a:schemeClr val="tx1"/>
                        </a:solidFill>
                        <a:latin typeface="Helvetica CE 45 Light" pitchFamily="82" charset="0"/>
                        <a:ea typeface="+mn-ea"/>
                        <a:cs typeface="+mn-cs"/>
                      </a:endParaRPr>
                    </a:p>
                    <a:p>
                      <a:endParaRPr lang="en-US" sz="1600" b="1" kern="1200" dirty="0">
                        <a:solidFill>
                          <a:schemeClr val="tx1"/>
                        </a:solidFill>
                        <a:latin typeface="Helvetica CE 45 Light" pitchFamily="82" charset="0"/>
                        <a:ea typeface="+mn-ea"/>
                        <a:cs typeface="+mn-cs"/>
                      </a:endParaRPr>
                    </a:p>
                    <a:p>
                      <a:endParaRPr lang="en-US" sz="1600" b="1" kern="1200" dirty="0">
                        <a:solidFill>
                          <a:schemeClr val="tx1"/>
                        </a:solidFill>
                        <a:latin typeface="Helvetica CE 45 Light" pitchFamily="82" charset="0"/>
                        <a:ea typeface="+mn-ea"/>
                        <a:cs typeface="+mn-cs"/>
                      </a:endParaRPr>
                    </a:p>
                    <a:p>
                      <a:endParaRPr lang="en-US" sz="1600" b="1" kern="1200" dirty="0">
                        <a:solidFill>
                          <a:schemeClr val="tx1"/>
                        </a:solidFill>
                        <a:latin typeface="Helvetica CE 45 Light" pitchFamily="82" charset="0"/>
                        <a:ea typeface="+mn-ea"/>
                        <a:cs typeface="+mn-cs"/>
                      </a:endParaRPr>
                    </a:p>
                    <a:p>
                      <a:r>
                        <a:rPr lang="en-US" sz="1200" b="1" kern="1200" dirty="0">
                          <a:solidFill>
                            <a:schemeClr val="tx1"/>
                          </a:solidFill>
                          <a:latin typeface="Helvetica CE 45 Light" pitchFamily="82" charset="0"/>
                          <a:ea typeface="+mn-ea"/>
                          <a:cs typeface="+mn-cs"/>
                        </a:rPr>
                        <a:t>DECLARATION </a:t>
                      </a:r>
                    </a:p>
                    <a:p>
                      <a:r>
                        <a:rPr lang="en-US" sz="1200" b="1" kern="1200" dirty="0">
                          <a:solidFill>
                            <a:schemeClr val="tx1"/>
                          </a:solidFill>
                          <a:latin typeface="Helvetica CE 45 Light" pitchFamily="82" charset="0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r>
                        <a:rPr lang="en-US" sz="1200" b="1" kern="1200" dirty="0">
                          <a:solidFill>
                            <a:schemeClr val="tx1"/>
                          </a:solidFill>
                          <a:latin typeface="Helvetica CE 45 Light" pitchFamily="82" charset="0"/>
                          <a:ea typeface="+mn-ea"/>
                          <a:cs typeface="+mn-cs"/>
                          <a:sym typeface="Wingdings 2"/>
                        </a:rPr>
                        <a:t></a:t>
                      </a:r>
                      <a:r>
                        <a:rPr lang="en-US" sz="1200" b="0" kern="1200" dirty="0">
                          <a:solidFill>
                            <a:schemeClr val="tx1"/>
                          </a:solidFill>
                          <a:latin typeface="Helvetica CE 45 Light" pitchFamily="82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latin typeface="Helvetica CE 45 Light" pitchFamily="82" charset="0"/>
                          <a:ea typeface="+mn-ea"/>
                          <a:cs typeface="+mn-cs"/>
                        </a:rPr>
                        <a:t>I agree to the terms and conditions and declare that this entry form is eligible for entry. I confirm all facts and figures contained within are accurate and true. I will be available should the judging panel wish to clarify any information within this entry form.</a:t>
                      </a:r>
                    </a:p>
                    <a:p>
                      <a:endParaRPr lang="en-AU" sz="1200" b="1" kern="1200" dirty="0">
                        <a:solidFill>
                          <a:schemeClr val="tx1"/>
                        </a:solidFill>
                        <a:latin typeface="Helvetica CE 45 Light" pitchFamily="82" charset="0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en-AU" sz="1200" b="1" kern="1200" dirty="0">
                          <a:solidFill>
                            <a:schemeClr val="tx1"/>
                          </a:solidFill>
                          <a:latin typeface="Helvetica CE 45 Light" pitchFamily="82" charset="0"/>
                          <a:ea typeface="+mn-ea"/>
                          <a:cs typeface="+mn-cs"/>
                        </a:rPr>
                        <a:t>-THE END- </a:t>
                      </a:r>
                      <a:endParaRPr lang="en-US" sz="1200" b="1" kern="1200" dirty="0">
                        <a:solidFill>
                          <a:schemeClr val="tx1"/>
                        </a:solidFill>
                        <a:latin typeface="Helvetica CE 45 Light" pitchFamily="82" charset="0"/>
                        <a:ea typeface="+mn-ea"/>
                        <a:cs typeface="+mn-cs"/>
                      </a:endParaRPr>
                    </a:p>
                  </a:txBody>
                  <a:tcPr marT="34290" marB="3429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908724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4090</TotalTime>
  <Words>326</Words>
  <Application>Microsoft Office PowerPoint</Application>
  <PresentationFormat>On-screen Show (16:9)</PresentationFormat>
  <Paragraphs>61</Paragraphs>
  <Slides>9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Calibri (Headings)</vt:lpstr>
      <vt:lpstr>Helvetica CE 45 Light</vt:lpstr>
      <vt:lpstr>Helvetica Neue CE 55 Roman</vt:lpstr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at Buffalo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Owner</dc:creator>
  <cp:lastModifiedBy>Kelly Chan</cp:lastModifiedBy>
  <cp:revision>310</cp:revision>
  <dcterms:created xsi:type="dcterms:W3CDTF">2014-03-11T07:45:04Z</dcterms:created>
  <dcterms:modified xsi:type="dcterms:W3CDTF">2025-03-11T07:07:11Z</dcterms:modified>
</cp:coreProperties>
</file>