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19C94E-7076-D378-4E96-A6E35AA10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9FD34D-C8DD-0020-8C95-DF5B2BE152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26/3/2025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AE39E-6C86-3EE1-A1F7-DF88C97872BC}"/>
              </a:ext>
            </a:extLst>
          </p:cNvPr>
          <p:cNvSpPr txBox="1">
            <a:spLocks/>
          </p:cNvSpPr>
          <p:nvPr/>
        </p:nvSpPr>
        <p:spPr bwMode="auto">
          <a:xfrm>
            <a:off x="2928738" y="554151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Campaign Categories Submission Template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7499-936F-C34E-826F-A69789DEB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0A67D-4FDA-6BE5-B94D-A412750B1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6E8528-E1A9-7309-5300-E5F84D7C8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56"/>
            <a:ext cx="12192000" cy="684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4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/Brand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769384"/>
              </p:ext>
            </p:extLst>
          </p:nvPr>
        </p:nvGraphicFramePr>
        <p:xfrm>
          <a:off x="1337569" y="3820562"/>
          <a:ext cx="9516862" cy="2236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(Cat 1-35)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185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128657" y="1550830"/>
            <a:ext cx="7105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906432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20%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9E6893-68EE-1EB2-E533-DEC1BFA87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1683"/>
              </p:ext>
            </p:extLst>
          </p:nvPr>
        </p:nvGraphicFramePr>
        <p:xfrm>
          <a:off x="219545" y="1858607"/>
          <a:ext cx="11749136" cy="4596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4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232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r>
                        <a:rPr kumimoji="0" lang="en-US" altLang="zh-TW" sz="1600" dirty="0"/>
                        <a:t>Market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23633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Strategy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894662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(20%)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326869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Results – 20%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332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13</cp:revision>
  <dcterms:created xsi:type="dcterms:W3CDTF">2025-01-13T08:35:44Z</dcterms:created>
  <dcterms:modified xsi:type="dcterms:W3CDTF">2025-03-26T03:38:11Z</dcterms:modified>
</cp:coreProperties>
</file>