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ACD282-41F8-958B-8169-BE6ED805D9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A66934-F258-2E02-D955-8673B30A41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21/1/2025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1654" y="5697168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Core Submission Template</a:t>
            </a:r>
          </a:p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4F042-B748-0364-050A-E3E00165E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02F8-A29F-A889-8342-B03EFD416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47DB50-4A77-9082-151F-72AD0905F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7512" cy="680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7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CDCAB08-9CD4-5C1F-844E-00552520AC95}"/>
              </a:ext>
            </a:extLst>
          </p:cNvPr>
          <p:cNvSpPr txBox="1">
            <a:spLocks/>
          </p:cNvSpPr>
          <p:nvPr/>
        </p:nvSpPr>
        <p:spPr>
          <a:xfrm>
            <a:off x="1337569" y="1634658"/>
            <a:ext cx="9516862" cy="200714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err="1"/>
              <a:t>Organisation</a:t>
            </a:r>
            <a:r>
              <a:rPr lang="en-US" altLang="zh-TW" sz="2000" dirty="0"/>
              <a:t>/Brand logo </a:t>
            </a:r>
            <a:endParaRPr kumimoji="0" lang="zh-TW" altLang="en-US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523280"/>
              </p:ext>
            </p:extLst>
          </p:nvPr>
        </p:nvGraphicFramePr>
        <p:xfrm>
          <a:off x="1337569" y="3820562"/>
          <a:ext cx="9516862" cy="2236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397122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185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Campaign/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Event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243689" y="6056644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204073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 / Challenge (20%) Max. 500 words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8158973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</a:t>
            </a:r>
            <a:r>
              <a:rPr lang="en-US" sz="2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 Challenge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– 20%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D1F5B9F-561A-52AD-BC0F-B4F9EEE42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885381"/>
              </p:ext>
            </p:extLst>
          </p:nvPr>
        </p:nvGraphicFramePr>
        <p:xfrm>
          <a:off x="243305" y="1858607"/>
          <a:ext cx="11662002" cy="4524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1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2131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77049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Strategy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953510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Execution – 30%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(20%) Max. 500 words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861024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Results – 20%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304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6</cp:revision>
  <dcterms:created xsi:type="dcterms:W3CDTF">2025-01-13T08:35:44Z</dcterms:created>
  <dcterms:modified xsi:type="dcterms:W3CDTF">2025-01-21T03:30:09Z</dcterms:modified>
</cp:coreProperties>
</file>