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60" r:id="rId6"/>
    <p:sldId id="266" r:id="rId7"/>
    <p:sldId id="267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979E8-BEAD-4C41-18E8-B8B93B591B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1083B7-3BFE-24C9-75A4-8A9DD482D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B4B5B-CC47-7989-0E63-F9800FB8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9F5D8-864B-35A5-12EC-BD54E8069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8BE99-B340-E0D8-3056-1E5F73C92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ACD282-41F8-958B-8169-BE6ED805D9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42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F5B53-4A14-7070-F697-83380786B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D23403-7B9C-9C86-E547-A1DAE4F3B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542BD-AD97-5751-A216-57A614E3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C7A37-A311-998F-A3CD-C7B99DE9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01B95-BA39-589A-47F4-38B767966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91170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4B896-914E-8F17-4C33-B2DE1C94DD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0A6528-F492-2005-B704-0ADDA0C22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1C279-27EB-56AC-E41B-36304E0C9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1A830-90B6-2693-6737-F09ED6A1D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BC784-1FCB-534E-2318-8FE8BC1D0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5446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A10D2-4B65-98C2-24C5-B3F6F4905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5A7FB-F238-63BF-CD8A-DAD928F82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A610A-E411-6107-2643-9809DCB6B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07367-DCB0-077B-C6E7-DCE5B7B70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55C41-2030-0EED-A4E0-EBA937D9E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A66934-F258-2E02-D955-8673B30A41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5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A779D-AC21-7708-9E09-64F739CC9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16B5F-88E3-9507-C32F-94BD3B8B3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0C8DC-01B4-69C8-AE28-F0F2E6AA3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722F4-CA3E-CDF5-DF75-17BD01714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FFB01-A616-CA39-ABB4-E048D72BA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2753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B7B02-4A25-7BF2-5547-59021557A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23309-0B2F-3067-AF0D-B3DC91B66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2331CD-2BBE-A4B3-A4C5-7445AB91FC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B5360-FABD-A777-7178-7BBDC28AC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02AC80-2756-FD8B-3DF6-47024B66E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0651B-C8D3-04DE-FC89-DA19EAEFE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616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85F0D-76F2-8CCA-063A-1CB679A7C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F8881-17A4-B3E2-3143-92792007D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0D18D-7687-96B7-68F3-483E9C9AE8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DEC67E-2C7E-4A42-59C6-1F42D71CCA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E793BE-14B1-2D0D-25D1-44686DF456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7FAD5E-28B0-189C-DA49-5118B11E5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5B9C3E-9974-6A08-8347-5E7DCE77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DDF3C3-8CE0-A635-0D05-E66479E57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6575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31610-B8F1-7869-B93C-4C47CAE32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034335-01D0-8F60-CC05-C8B8465E5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E7122D-20CC-9453-8678-D73E60DB5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B6829-781F-7E6B-7761-7D625FF4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286802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3049AD-3FDF-91CB-615A-5BE0898A2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C6DCAC-C44A-1B4D-E903-515A44E44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77452-598E-9F66-0C51-6D3838707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46377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811A-3DE9-4D45-A9B2-FDFD205E3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F13A3-264B-254A-A6BC-B2154CC71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9EB761-705F-A9A4-1D84-9A3435219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32366-0E01-74FE-C658-9E92D57F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5F83F-CCC7-137A-4199-31D94220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EA144-15B7-813F-DABA-4F819489F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81363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F764F-4949-F22D-FFD2-B5CC12D35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82EFAF-A61B-1BAC-AD4F-55BF883F2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F726CF-E88C-B32B-6651-0FF7B697A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4367E-4CC0-3F61-EEC2-788C855A5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BED3F-AC4E-00FF-27EE-027B08C74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B6D99-356F-BA16-5568-3AEFBCF20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6935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3F5EA8-4D29-5493-D512-1C211BAE0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584F5-6984-C96A-05AC-73886AC585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A6E3D-21EA-FD4F-54A6-0750D02A0C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24FA3-15BA-51C3-4EF6-66E6C8397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D7AB5-D1BB-346E-4A76-F427F28D7B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9178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68DC921-2D34-CC16-8760-3B94AC4932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1654" y="5697168"/>
            <a:ext cx="9144000" cy="1655762"/>
          </a:xfrm>
        </p:spPr>
        <p:txBody>
          <a:bodyPr>
            <a:normAutofit/>
          </a:bodyPr>
          <a:lstStyle/>
          <a:p>
            <a:r>
              <a:rPr lang="en-HK" sz="2800" b="1" dirty="0">
                <a:solidFill>
                  <a:schemeClr val="accent1">
                    <a:lumMod val="50000"/>
                  </a:schemeClr>
                </a:solidFill>
                <a:latin typeface="Helvetica CE 45 Light"/>
              </a:rPr>
              <a:t>Core Submission Template </a:t>
            </a:r>
          </a:p>
          <a:p>
            <a:r>
              <a:rPr lang="en-HK" sz="2800" b="1" dirty="0">
                <a:solidFill>
                  <a:schemeClr val="accent1">
                    <a:lumMod val="50000"/>
                  </a:schemeClr>
                </a:solidFill>
                <a:latin typeface="Helvetica CE 45 Light"/>
              </a:rPr>
              <a:t> Best Event Team</a:t>
            </a:r>
          </a:p>
          <a:p>
            <a:r>
              <a:rPr lang="en-HK" sz="2800" b="1" dirty="0">
                <a:solidFill>
                  <a:schemeClr val="accent1">
                    <a:lumMod val="50000"/>
                  </a:schemeClr>
                </a:solidFill>
                <a:latin typeface="Helvetica CE 45 Ligh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8905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C2C5E-9938-1707-8B20-D9F9B0E44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6F0BA-CA4D-42FD-20C3-2B490EF239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AADC9E-72F4-02BF-6EE8-18C4CD8EF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41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79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CDCAB08-9CD4-5C1F-844E-00552520AC95}"/>
              </a:ext>
            </a:extLst>
          </p:cNvPr>
          <p:cNvSpPr txBox="1">
            <a:spLocks/>
          </p:cNvSpPr>
          <p:nvPr/>
        </p:nvSpPr>
        <p:spPr>
          <a:xfrm>
            <a:off x="1337569" y="1634658"/>
            <a:ext cx="9516862" cy="2404682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 err="1"/>
              <a:t>Organisation</a:t>
            </a:r>
            <a:r>
              <a:rPr lang="en-US" altLang="zh-TW" sz="2000" dirty="0"/>
              <a:t>/Agency logo </a:t>
            </a:r>
            <a:endParaRPr kumimoji="0" lang="zh-TW" altLang="en-US" sz="20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711998F-34D6-E4CA-E89F-11526EE771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652795"/>
              </p:ext>
            </p:extLst>
          </p:nvPr>
        </p:nvGraphicFramePr>
        <p:xfrm>
          <a:off x="1337569" y="4170909"/>
          <a:ext cx="9516862" cy="12539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58431">
                  <a:extLst>
                    <a:ext uri="{9D8B030D-6E8A-4147-A177-3AD203B41FA5}">
                      <a16:colId xmlns:a16="http://schemas.microsoft.com/office/drawing/2014/main" val="2767245628"/>
                    </a:ext>
                  </a:extLst>
                </a:gridCol>
                <a:gridCol w="4758431">
                  <a:extLst>
                    <a:ext uri="{9D8B030D-6E8A-4147-A177-3AD203B41FA5}">
                      <a16:colId xmlns:a16="http://schemas.microsoft.com/office/drawing/2014/main" val="4267163680"/>
                    </a:ext>
                  </a:extLst>
                </a:gridCol>
              </a:tblGrid>
              <a:tr h="619455"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Calibri" pitchFamily="34" charset="0"/>
                        </a:rPr>
                        <a:t>Name of 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HK" dirty="0"/>
                        <a:t>Best Event Team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7677"/>
                  </a:ext>
                </a:extLst>
              </a:tr>
              <a:tr h="6345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latin typeface="Calibri" pitchFamily="34" charset="0"/>
                        </a:rPr>
                        <a:t>Name of Brand / Agency </a:t>
                      </a:r>
                      <a:endParaRPr lang="en-GB" altLang="zh-TW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55259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06E68A4-1F4F-67F2-D7A7-818D6E5360C8}"/>
              </a:ext>
            </a:extLst>
          </p:cNvPr>
          <p:cNvSpPr txBox="1"/>
          <p:nvPr/>
        </p:nvSpPr>
        <p:spPr>
          <a:xfrm>
            <a:off x="376855" y="6107344"/>
            <a:ext cx="117046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ATTENTION: Any specific information or content intended for judging purposes only must be clearly indicated in </a:t>
            </a:r>
            <a:r>
              <a:rPr lang="en-HK" sz="1200" dirty="0">
                <a:solidFill>
                  <a:srgbClr val="FF0000"/>
                </a:solidFill>
              </a:rPr>
              <a:t>Red</a:t>
            </a:r>
            <a:r>
              <a:rPr lang="en-HK" sz="1200" dirty="0"/>
              <a:t>, or </a:t>
            </a:r>
            <a:r>
              <a:rPr lang="en-HK" sz="1200" dirty="0">
                <a:highlight>
                  <a:srgbClr val="FF0000"/>
                </a:highlight>
              </a:rPr>
              <a:t>highlighted in Red</a:t>
            </a:r>
            <a:r>
              <a:rPr lang="en-HK" sz="1200" dirty="0"/>
              <a:t>. Marks will be deducted if the entry submission exceeds the outlined number of words allowed.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1A619AA-DFA2-616A-71F2-18B97EA1819C}"/>
              </a:ext>
            </a:extLst>
          </p:cNvPr>
          <p:cNvSpPr txBox="1">
            <a:spLocks/>
          </p:cNvSpPr>
          <p:nvPr/>
        </p:nvSpPr>
        <p:spPr bwMode="auto">
          <a:xfrm>
            <a:off x="10105467" y="101597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</a:t>
            </a:r>
            <a:r>
              <a:rPr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Details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863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2E823-E2EA-1057-D1C5-FB3550545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BB6744D-3F93-8D11-285F-ACFFE2AB4219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7CF5AB4-10FC-FE8B-6136-2DB140B6EDF0}"/>
              </a:ext>
            </a:extLst>
          </p:cNvPr>
          <p:cNvSpPr txBox="1">
            <a:spLocks/>
          </p:cNvSpPr>
          <p:nvPr/>
        </p:nvSpPr>
        <p:spPr>
          <a:xfrm>
            <a:off x="1777540" y="1772846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E97ABEC-3801-E46A-254C-B1F65F5AF457}"/>
              </a:ext>
            </a:extLst>
          </p:cNvPr>
          <p:cNvSpPr txBox="1">
            <a:spLocks/>
          </p:cNvSpPr>
          <p:nvPr/>
        </p:nvSpPr>
        <p:spPr bwMode="auto">
          <a:xfrm>
            <a:off x="10304643" y="102672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015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49133-8DD1-43B4-668E-61EE61957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990F1BE-D64A-8C4B-1EBB-90647799DAB4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527004F-1137-C726-94DD-308F376A25DF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Best Event Team (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Max. 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2,0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 words)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469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31C529-2362-2C28-7944-B193C84D7F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7F2CB00-C41C-0149-3231-8CCD50E80281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9B546263-E30A-BC77-15C0-8F8B97988A84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Best Event Team (</a:t>
            </a:r>
            <a:r>
              <a:rPr lang="en-US" sz="1400" u="sng" dirty="0" err="1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Con’t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928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521EB-1E10-DB20-DBD4-9CD5ADAF5D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D044E03-5AEF-4D61-86A1-C1FB15DB30D6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76D0B3AA-54C2-8563-7276-0CC1ACF9E4F0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Best Event Team (</a:t>
            </a:r>
            <a:r>
              <a:rPr lang="en-US" sz="1400" u="sng" dirty="0" err="1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Con’t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855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9DB01C0F-6BD9-E2AB-F4D0-5D013DFE7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779" y="2163373"/>
            <a:ext cx="10915602" cy="410426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DECLARATION 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2"/>
              </a:rPr>
              <a:t></a:t>
            </a:r>
            <a:r>
              <a:rPr lang="en-US" sz="1800" b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AU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-THE END- </a:t>
            </a:r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354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206</Words>
  <Application>Microsoft Office PowerPoint</Application>
  <PresentationFormat>Widescreen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Helvetica CE 45 Light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7</cp:revision>
  <dcterms:created xsi:type="dcterms:W3CDTF">2025-01-13T08:35:44Z</dcterms:created>
  <dcterms:modified xsi:type="dcterms:W3CDTF">2025-01-21T03:33:06Z</dcterms:modified>
</cp:coreProperties>
</file>