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4" r:id="rId2"/>
    <p:sldId id="281" r:id="rId3"/>
    <p:sldId id="279" r:id="rId4"/>
    <p:sldId id="306" r:id="rId5"/>
    <p:sldId id="305" r:id="rId6"/>
    <p:sldId id="312" r:id="rId7"/>
    <p:sldId id="297" r:id="rId8"/>
    <p:sldId id="313" r:id="rId9"/>
    <p:sldId id="308" r:id="rId10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  <a:srgbClr val="4B4B4B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713" autoAdjust="0"/>
  </p:normalViewPr>
  <p:slideViewPr>
    <p:cSldViewPr>
      <p:cViewPr varScale="1">
        <p:scale>
          <a:sx n="143" d="100"/>
          <a:sy n="143" d="100"/>
        </p:scale>
        <p:origin x="282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-2484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FC6A0-F2DD-45FC-9C50-B77A9F4DFE72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AA3CB-7489-4D8D-B2EC-86F3DECBD89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9" name="Picture 7" descr="Markies Logo SQ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 bwMode="auto">
          <a:xfrm>
            <a:off x="7992001" y="0"/>
            <a:ext cx="115199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marketing-interactive.com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0" y="2932113"/>
            <a:ext cx="9144000" cy="701675"/>
          </a:xfrm>
        </p:spPr>
        <p:txBody>
          <a:bodyPr/>
          <a:lstStyle/>
          <a:p>
            <a:pPr algn="ctr" eaLnBrk="1" hangingPunct="1"/>
            <a:r>
              <a:rPr lang="en-US" altLang="zh-TW" sz="2400" b="1" dirty="0">
                <a:cs typeface="Arial" pitchFamily="34" charset="0"/>
              </a:rPr>
              <a:t>Core Submission Document Template</a:t>
            </a:r>
            <a:br>
              <a:rPr lang="en-US" altLang="zh-TW" sz="2400" b="1" dirty="0"/>
            </a:br>
            <a:r>
              <a:rPr lang="en-US" altLang="zh-TW" sz="2000" dirty="0"/>
              <a:t>Team Award</a:t>
            </a:r>
            <a:endParaRPr lang="zh-TW" altLang="en-US" sz="2000" dirty="0"/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0" y="4408488"/>
            <a:ext cx="910907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100" b="1" dirty="0">
                <a:latin typeface="+mj-lt"/>
              </a:rPr>
              <a:t>Marketing Events Awards 2024 Hong Kong </a:t>
            </a:r>
            <a:r>
              <a:rPr lang="en-US" altLang="zh-TW" sz="1100" dirty="0">
                <a:latin typeface="+mj-lt"/>
              </a:rPr>
              <a:t>is produced by MARKETING-INTERACTIVE, a publication of Lighthouse Independent Media</a:t>
            </a:r>
            <a:br>
              <a:rPr lang="en-US" altLang="zh-TW" sz="1100" dirty="0">
                <a:latin typeface="+mj-lt"/>
              </a:rPr>
            </a:br>
            <a:r>
              <a:rPr lang="en-US" altLang="zh-TW" sz="1100" dirty="0">
                <a:latin typeface="+mj-lt"/>
              </a:rPr>
              <a:t> 15/F, Golden Star Building, 20-24 Lockhart Road, Wan Chai, Hong Kong</a:t>
            </a:r>
            <a:br>
              <a:rPr lang="en-US" altLang="zh-TW" sz="1100" dirty="0">
                <a:latin typeface="+mj-lt"/>
              </a:rPr>
            </a:br>
            <a:r>
              <a:rPr lang="en-US" altLang="zh-TW" sz="1100" dirty="0">
                <a:latin typeface="+mj-lt"/>
              </a:rPr>
              <a:t>Tel: + 852 2861-1882   Fax: + 852 2861-1336   </a:t>
            </a:r>
            <a:r>
              <a:rPr lang="en-US" altLang="zh-TW" sz="1100" dirty="0">
                <a:latin typeface="+mj-lt"/>
                <a:hlinkClick r:id="rId2"/>
              </a:rPr>
              <a:t>www.marketing-interactive.com</a:t>
            </a:r>
            <a:r>
              <a:rPr lang="en-US" altLang="zh-TW" sz="1100" dirty="0">
                <a:latin typeface="+mj-lt"/>
              </a:rPr>
              <a:t> </a:t>
            </a:r>
            <a:endParaRPr lang="zh-TW" altLang="en-US" sz="1100" dirty="0">
              <a:latin typeface="+mj-lt"/>
            </a:endParaRPr>
          </a:p>
          <a:p>
            <a:pPr algn="ctr">
              <a:defRPr/>
            </a:pPr>
            <a:endParaRPr lang="zh-TW" altLang="en-US" sz="12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332557" y="1275606"/>
            <a:ext cx="6321329" cy="1265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7812088" y="4659313"/>
            <a:ext cx="215900" cy="2159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251520" y="4587974"/>
            <a:ext cx="8785225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b="1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b="1" dirty="0">
                <a:solidFill>
                  <a:schemeClr val="bg1"/>
                </a:solidFill>
                <a:latin typeface="Calibri" pitchFamily="34" charset="0"/>
              </a:rPr>
              <a:t>red</a:t>
            </a:r>
            <a:r>
              <a:rPr lang="en-US" altLang="zh-TW" sz="1200" b="1" dirty="0">
                <a:latin typeface="Calibri" pitchFamily="34" charset="0"/>
              </a:rPr>
              <a:t>.</a:t>
            </a:r>
            <a:r>
              <a:rPr lang="en-US" altLang="zh-TW" sz="1200" dirty="0">
                <a:latin typeface="Calibri" pitchFamily="34" charset="0"/>
              </a:rPr>
              <a:t>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the entry submission exceeds the outlined number of slides allowed</a:t>
            </a:r>
            <a:endParaRPr lang="zh-TW" altLang="en-US" sz="1200" dirty="0">
              <a:latin typeface="Calibri" pitchFamily="34" charset="0"/>
            </a:endParaRPr>
          </a:p>
        </p:txBody>
      </p:sp>
      <p:sp>
        <p:nvSpPr>
          <p:cNvPr id="410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Entry Details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1547813" y="2932113"/>
            <a:ext cx="6048375" cy="923330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dirty="0">
                <a:latin typeface="Calibri" pitchFamily="34" charset="0"/>
              </a:rPr>
              <a:t>Please provide the following information:</a:t>
            </a:r>
          </a:p>
          <a:p>
            <a:r>
              <a:rPr lang="en-US" altLang="zh-TW" dirty="0">
                <a:latin typeface="Calibri" pitchFamily="34" charset="0"/>
              </a:rPr>
              <a:t>1. Name of Category: </a:t>
            </a:r>
            <a:r>
              <a:rPr lang="en-US" altLang="zh-TW" b="1" dirty="0">
                <a:latin typeface="Calibri" pitchFamily="34" charset="0"/>
              </a:rPr>
              <a:t>Best Event Team</a:t>
            </a:r>
          </a:p>
          <a:p>
            <a:pPr marL="457200" indent="-457200">
              <a:defRPr/>
            </a:pPr>
            <a:r>
              <a:rPr lang="en-US" altLang="zh-TW" dirty="0">
                <a:latin typeface="Calibri" pitchFamily="34" charset="0"/>
              </a:rPr>
              <a:t>2. Name of Brand/Agency:</a:t>
            </a:r>
            <a:endParaRPr lang="en-GB" altLang="zh-TW" dirty="0">
              <a:latin typeface="Calibri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600" y="915566"/>
            <a:ext cx="7056438" cy="19812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/>
              <a:t>Please paste your brand/agency logo here</a:t>
            </a:r>
            <a:endParaRPr kumimoji="0" lang="zh-TW" alt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Entry Video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/>
          </a:p>
          <a:p>
            <a:pPr algn="ctr">
              <a:defRPr/>
            </a:pPr>
            <a:r>
              <a:rPr lang="en-US" altLang="zh-TW" sz="2000" dirty="0"/>
              <a:t>Maximum length of video is </a:t>
            </a:r>
            <a:r>
              <a:rPr lang="en-US" altLang="zh-TW" sz="2000" b="1" dirty="0"/>
              <a:t>3 minutes</a:t>
            </a:r>
            <a:r>
              <a:rPr lang="en-US" altLang="zh-TW" sz="2000" dirty="0"/>
              <a:t>. </a:t>
            </a:r>
            <a:br>
              <a:rPr lang="en-US" altLang="zh-TW" sz="2000" dirty="0"/>
            </a:br>
            <a:br>
              <a:rPr lang="en-US" altLang="zh-TW" sz="2000" dirty="0"/>
            </a:br>
            <a:br>
              <a:rPr lang="en-US" altLang="zh-TW" sz="2000" dirty="0"/>
            </a:br>
            <a:r>
              <a:rPr lang="en-US" altLang="zh-TW" sz="2000" dirty="0"/>
              <a:t>Password (if any):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>
                <a:latin typeface="+mj-lt"/>
              </a:rPr>
              <a:t>Team Profile</a:t>
            </a:r>
            <a:endParaRPr lang="zh-TW" altLang="en-US" sz="3200" b="1" dirty="0">
              <a:latin typeface="+mj-lt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11761" y="0"/>
            <a:ext cx="5040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</a:pPr>
            <a:r>
              <a:rPr lang="en-US" altLang="zh-TW" sz="1100" u="sng" dirty="0">
                <a:solidFill>
                  <a:srgbClr val="4B4B4B"/>
                </a:solidFill>
                <a:latin typeface="Calibri" pitchFamily="34" charset="0"/>
              </a:rPr>
              <a:t>(20%) Max. 1 slide</a:t>
            </a:r>
          </a:p>
          <a:p>
            <a:pPr>
              <a:lnSpc>
                <a:spcPts val="1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B4B4B"/>
                </a:solidFill>
                <a:latin typeface="Calibri" pitchFamily="34" charset="0"/>
              </a:rPr>
              <a:t> Outline of the company’s position in the industry, along with resources and budgets involved. </a:t>
            </a:r>
          </a:p>
          <a:p>
            <a:pPr>
              <a:lnSpc>
                <a:spcPts val="1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B4B4B"/>
                </a:solidFill>
                <a:latin typeface="Calibri" pitchFamily="34" charset="0"/>
              </a:rPr>
              <a:t> Illustrate the team dynamics or partner relationship in detail.</a:t>
            </a:r>
          </a:p>
          <a:p>
            <a:pPr>
              <a:lnSpc>
                <a:spcPts val="1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altLang="zh-TW" sz="1000" dirty="0">
                <a:solidFill>
                  <a:srgbClr val="4B4B4B"/>
                </a:solidFill>
                <a:latin typeface="Calibri" pitchFamily="34" charset="0"/>
              </a:rPr>
              <a:t> Outline the key roles, responsibilities as well as years of experience.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>
                <a:latin typeface="Calibri" pitchFamily="34" charset="0"/>
              </a:rPr>
              <a:t>Performance</a:t>
            </a:r>
            <a:endParaRPr lang="zh-TW" altLang="en-US" sz="3200" b="1" dirty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11761" y="0"/>
            <a:ext cx="5040560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5A5A5A"/>
                </a:solidFill>
                <a:latin typeface="+mn-lt"/>
                <a:ea typeface="+mn-ea"/>
              </a:rPr>
              <a:t>(30%) Max. 2 slides, visuals included – </a:t>
            </a:r>
            <a:r>
              <a:rPr kumimoji="0" lang="en-US" altLang="zh-TW" sz="1100" u="sng" dirty="0">
                <a:solidFill>
                  <a:srgbClr val="5A5A5A"/>
                </a:solidFill>
                <a:latin typeface="+mn-lt"/>
              </a:rPr>
              <a:t>slide 1/2</a:t>
            </a:r>
            <a:endParaRPr kumimoji="0" lang="en-US" altLang="zh-TW" sz="1100" u="sng" dirty="0">
              <a:solidFill>
                <a:srgbClr val="5A5A5A"/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Outline how the team or partner went above and beyond expectations and deserves </a:t>
            </a:r>
          </a:p>
          <a:p>
            <a:pPr>
              <a:lnSpc>
                <a:spcPts val="1000"/>
              </a:lnSpc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 recognition for their achievements.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Provide relevant evidence of the team’s/partner’s performance to prove and justify success </a:t>
            </a:r>
          </a:p>
          <a:p>
            <a:pPr>
              <a:lnSpc>
                <a:spcPts val="1000"/>
              </a:lnSpc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 in the judging year.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>
                <a:latin typeface="Calibri" pitchFamily="34" charset="0"/>
              </a:rPr>
              <a:t>Performance</a:t>
            </a:r>
            <a:endParaRPr lang="zh-TW" altLang="en-US" sz="3200" b="1" dirty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411761" y="0"/>
            <a:ext cx="5040560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5A5A5A"/>
                </a:solidFill>
                <a:latin typeface="+mn-lt"/>
                <a:ea typeface="+mn-ea"/>
              </a:rPr>
              <a:t>(30%) Max. 2 slides, visuals included – </a:t>
            </a:r>
            <a:r>
              <a:rPr kumimoji="0" lang="en-US" altLang="zh-TW" sz="1100" u="sng" dirty="0">
                <a:solidFill>
                  <a:srgbClr val="5A5A5A"/>
                </a:solidFill>
                <a:latin typeface="+mn-lt"/>
              </a:rPr>
              <a:t>slide 2/2</a:t>
            </a:r>
            <a:endParaRPr kumimoji="0" lang="en-US" altLang="zh-TW" sz="1100" u="sng" dirty="0">
              <a:solidFill>
                <a:srgbClr val="5A5A5A"/>
              </a:solidFill>
              <a:latin typeface="+mn-lt"/>
              <a:ea typeface="+mn-ea"/>
            </a:endParaRP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Outline how the team or partner went above and beyond expectations and deserves   </a:t>
            </a:r>
          </a:p>
          <a:p>
            <a:pPr>
              <a:lnSpc>
                <a:spcPts val="1000"/>
              </a:lnSpc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 recognition for their achievements.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Provide relevant evidence of the team’s/partner’s performance to prove and justify success </a:t>
            </a:r>
          </a:p>
          <a:p>
            <a:pPr>
              <a:lnSpc>
                <a:spcPts val="1000"/>
              </a:lnSpc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 in the judging year.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>
                <a:latin typeface="+mn-lt"/>
              </a:rPr>
              <a:t>Work</a:t>
            </a:r>
            <a:endParaRPr lang="zh-TW" altLang="en-US" sz="3200" b="1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91680" y="0"/>
            <a:ext cx="57606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(30%) Max. 2 slides, visuals included – slide 1/2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4B4B4B"/>
                </a:solidFill>
                <a:latin typeface="+mn-lt"/>
              </a:rPr>
              <a:t> Elaborate how you developed your campaigns over the judging period.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4B4B4B"/>
                </a:solidFill>
                <a:latin typeface="+mn-lt"/>
              </a:rPr>
              <a:t> What made this significant and unique?</a:t>
            </a:r>
          </a:p>
          <a:p>
            <a:pPr>
              <a:lnSpc>
                <a:spcPts val="1000"/>
              </a:lnSpc>
              <a:defRPr/>
            </a:pPr>
            <a:r>
              <a:rPr lang="en-US" altLang="zh-TW" sz="1000" dirty="0">
                <a:solidFill>
                  <a:srgbClr val="4B4B4B"/>
                </a:solidFill>
                <a:latin typeface="+mn-lt"/>
              </a:rPr>
              <a:t>The information judges will be examining for is key campaigns and selected case studies.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>
                <a:latin typeface="+mn-lt"/>
              </a:rPr>
              <a:t>Work</a:t>
            </a:r>
            <a:endParaRPr lang="zh-TW" altLang="en-US" sz="3200" b="1" dirty="0">
              <a:latin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691680" y="0"/>
            <a:ext cx="576064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(30%) Max. 2 slides, visuals included – slide 2/2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4B4B4B"/>
                </a:solidFill>
                <a:latin typeface="+mn-lt"/>
              </a:rPr>
              <a:t> Elaborate how you developed your campaigns over the judging period.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4B4B4B"/>
                </a:solidFill>
                <a:latin typeface="+mn-lt"/>
              </a:rPr>
              <a:t> What made this significant and unique?</a:t>
            </a:r>
          </a:p>
          <a:p>
            <a:pPr>
              <a:lnSpc>
                <a:spcPts val="1000"/>
              </a:lnSpc>
              <a:defRPr/>
            </a:pPr>
            <a:r>
              <a:rPr lang="en-US" altLang="zh-TW" sz="1000" dirty="0">
                <a:solidFill>
                  <a:srgbClr val="4B4B4B"/>
                </a:solidFill>
                <a:latin typeface="+mn-lt"/>
              </a:rPr>
              <a:t>The information judges will be examining for is key campaigns and selected case studies.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179388" y="96838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en-US" altLang="zh-TW" sz="3200" b="1" dirty="0">
                <a:latin typeface="+mn-lt"/>
              </a:rPr>
              <a:t>Vision</a:t>
            </a:r>
            <a:endParaRPr lang="zh-TW" altLang="en-US" sz="3200" b="1" dirty="0"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691681" y="7938"/>
            <a:ext cx="576063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zh-TW" sz="1100" u="sng" dirty="0">
                <a:solidFill>
                  <a:srgbClr val="5A5A5A"/>
                </a:solidFill>
                <a:latin typeface="+mn-lt"/>
              </a:rPr>
              <a:t>(2</a:t>
            </a:r>
            <a:r>
              <a:rPr kumimoji="0" lang="en-US" altLang="zh-TW" sz="1100" u="sng" dirty="0">
                <a:solidFill>
                  <a:srgbClr val="5A5A5A"/>
                </a:solidFill>
                <a:latin typeface="+mn-lt"/>
              </a:rPr>
              <a:t>0%) Max. 1 slide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Illustrate how your communicated your company’s perspectives and objectives.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</a:t>
            </a:r>
            <a:r>
              <a:rPr lang="en-US" altLang="zh-TW" sz="1000">
                <a:solidFill>
                  <a:srgbClr val="5A5A5A"/>
                </a:solidFill>
                <a:latin typeface="+mn-lt"/>
              </a:rPr>
              <a:t>What made </a:t>
            </a: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this significant and unique? </a:t>
            </a:r>
          </a:p>
          <a:p>
            <a:pPr>
              <a:lnSpc>
                <a:spcPts val="1000"/>
              </a:lnSpc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The information judges will be looking  for is industry contribution.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71525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457200" indent="-457200" eaLnBrk="1" hangingPunct="1">
                        <a:spcBef>
                          <a:spcPct val="20000"/>
                        </a:spcBef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2694</TotalTime>
  <Words>497</Words>
  <Application>Microsoft Office PowerPoint</Application>
  <PresentationFormat>On-screen Show (16:9)</PresentationFormat>
  <Paragraphs>46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(Headings)</vt:lpstr>
      <vt:lpstr>Office Theme</vt:lpstr>
      <vt:lpstr>Core Submission Document Template Team Award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Selina Kwok</cp:lastModifiedBy>
  <cp:revision>276</cp:revision>
  <dcterms:created xsi:type="dcterms:W3CDTF">2014-03-11T07:45:04Z</dcterms:created>
  <dcterms:modified xsi:type="dcterms:W3CDTF">2023-12-11T08:27:34Z</dcterms:modified>
</cp:coreProperties>
</file>