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21" r:id="rId3"/>
    <p:sldId id="281" r:id="rId4"/>
    <p:sldId id="279" r:id="rId5"/>
    <p:sldId id="301" r:id="rId6"/>
    <p:sldId id="318" r:id="rId7"/>
    <p:sldId id="319" r:id="rId8"/>
    <p:sldId id="320" r:id="rId9"/>
    <p:sldId id="311" r:id="rId10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B4B"/>
    <a:srgbClr val="5A5A5A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4620" autoAdjust="0"/>
  </p:normalViewPr>
  <p:slideViewPr>
    <p:cSldViewPr>
      <p:cViewPr varScale="1">
        <p:scale>
          <a:sx n="143" d="100"/>
          <a:sy n="143" d="100"/>
        </p:scale>
        <p:origin x="282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11/27/2024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2024/11/27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774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2024/11/27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49C182-C66E-3428-A379-DB704DBC5A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2024/11/27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CC223E-E71C-110D-9C42-9975DD605F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D9ECFF-07B4-4DCD-B17B-A61455534CB3}" type="datetimeFigureOut">
              <a:rPr lang="zh-TW" altLang="en-US" smtClean="0"/>
              <a:pPr>
                <a:defRPr/>
              </a:pPr>
              <a:t>2024/11/27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78C6AF-B347-4730-9E33-17AC0B83E0A5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A7CC06-6524-FB9A-73C6-30E7B4F424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8129"/>
            <a:ext cx="2411760" cy="80469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2024/11/27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58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EC4385-4B62-1C7E-FC13-EA6520D7A2EF}"/>
              </a:ext>
            </a:extLst>
          </p:cNvPr>
          <p:cNvSpPr txBox="1"/>
          <p:nvPr/>
        </p:nvSpPr>
        <p:spPr>
          <a:xfrm>
            <a:off x="1979712" y="4515966"/>
            <a:ext cx="51845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CREATIVE IDEAS</a:t>
            </a: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3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69098B4-5C17-CBC7-1C6F-993F5E8C6F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698"/>
            <a:ext cx="9144000" cy="5152896"/>
          </a:xfrm>
        </p:spPr>
      </p:pic>
    </p:spTree>
    <p:extLst>
      <p:ext uri="{BB962C8B-B14F-4D97-AF65-F5344CB8AC3E}">
        <p14:creationId xmlns:p14="http://schemas.microsoft.com/office/powerpoint/2010/main" val="1922080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 txBox="1">
            <a:spLocks/>
          </p:cNvSpPr>
          <p:nvPr/>
        </p:nvSpPr>
        <p:spPr bwMode="auto">
          <a:xfrm>
            <a:off x="6876256" y="48351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600" y="1276956"/>
            <a:ext cx="7106818" cy="1588304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Agency logo </a:t>
            </a:r>
            <a:endParaRPr kumimoji="0" lang="zh-TW" altLang="en-US" sz="2000" dirty="0"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276398-47E6-9224-4B8F-5B18A3168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36590"/>
              </p:ext>
            </p:extLst>
          </p:nvPr>
        </p:nvGraphicFramePr>
        <p:xfrm>
          <a:off x="971600" y="2988464"/>
          <a:ext cx="7106818" cy="170980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5018586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375374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 </a:t>
                      </a:r>
                    </a:p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900" b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(No. 1 – 20 Creative Ideas) 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Agency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(in collaboration/partnership with other agencies, please indicate the lead agency, ex. Agency A (lead agency) + Agency 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371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Client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3753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Campaign/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Programme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8947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7020272" y="4955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07219" y="3997743"/>
            <a:ext cx="7929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71600" y="1419622"/>
            <a:ext cx="7056438" cy="2578968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>
                <a:latin typeface="+mj-lt"/>
              </a:rPr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>
                <a:latin typeface="+mj-lt"/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7164288" y="47862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Idea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45%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495237"/>
              </p:ext>
            </p:extLst>
          </p:nvPr>
        </p:nvGraphicFramePr>
        <p:xfrm>
          <a:off x="107504" y="1347615"/>
          <a:ext cx="8928992" cy="3456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4933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Creative Idea: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BC41F4B-115D-9D79-DDEC-E110128410E8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Idea (45%) Max. 500 words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294DC-800A-E7A4-FC7E-40F9C4ED8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BBA8997-16D5-764E-1D47-07B1377087B0}"/>
              </a:ext>
            </a:extLst>
          </p:cNvPr>
          <p:cNvSpPr txBox="1">
            <a:spLocks/>
          </p:cNvSpPr>
          <p:nvPr/>
        </p:nvSpPr>
        <p:spPr bwMode="auto">
          <a:xfrm>
            <a:off x="6660232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Strategy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163D97-C477-B78C-2389-04B4630F7FC7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Strategy (30%) Max. 500 words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2F38A78-4490-F918-2F2D-B52219040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189403"/>
              </p:ext>
            </p:extLst>
          </p:nvPr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834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8698F-7B17-A720-54E5-902B9A742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C4AD34C5-6E9D-E736-523A-25C658F28F13}"/>
              </a:ext>
            </a:extLst>
          </p:cNvPr>
          <p:cNvSpPr txBox="1">
            <a:spLocks/>
          </p:cNvSpPr>
          <p:nvPr/>
        </p:nvSpPr>
        <p:spPr bwMode="auto">
          <a:xfrm>
            <a:off x="6300192" y="445255"/>
            <a:ext cx="691319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Execution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D2AD2D-2066-AC36-4F3C-1591630E157A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Execution (20%) Max. 500 words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43750D8-B756-81EE-F746-CFA479877F8E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890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5F2CD-9148-7E93-36BD-6FADC486C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4824B2E-E554-FE23-A589-07DC2A44A71E}"/>
              </a:ext>
            </a:extLst>
          </p:cNvPr>
          <p:cNvSpPr txBox="1">
            <a:spLocks/>
          </p:cNvSpPr>
          <p:nvPr/>
        </p:nvSpPr>
        <p:spPr bwMode="auto">
          <a:xfrm>
            <a:off x="6804248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Results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BAD6DA-F8AE-C1B2-243D-C665CCFB3160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Results (5%) Max. 500 words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1BF2C35-5CC2-8995-6A33-8EE7F5B87845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535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20856-FF4D-2C4B-2207-B385DA91F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339A1B57-5469-0295-420A-21CD77A32F07}"/>
              </a:ext>
            </a:extLst>
          </p:cNvPr>
          <p:cNvSpPr txBox="1">
            <a:spLocks/>
          </p:cNvSpPr>
          <p:nvPr/>
        </p:nvSpPr>
        <p:spPr bwMode="auto">
          <a:xfrm>
            <a:off x="211731" y="113384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0" lang="zh-TW" altLang="en-US" sz="3200" b="1" dirty="0">
              <a:latin typeface="+mj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F3A4FA-08DC-8BCD-3E61-99B2F1A7F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855368"/>
              </p:ext>
            </p:extLst>
          </p:nvPr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87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4058</TotalTime>
  <Words>254</Words>
  <Application>Microsoft Office PowerPoint</Application>
  <PresentationFormat>On-screen Show (16:9)</PresentationFormat>
  <Paragraphs>50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 (Headings)</vt:lpstr>
      <vt:lpstr>Helvetica CE 45 Light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Kelly Chan</cp:lastModifiedBy>
  <cp:revision>308</cp:revision>
  <dcterms:created xsi:type="dcterms:W3CDTF">2014-03-11T07:45:04Z</dcterms:created>
  <dcterms:modified xsi:type="dcterms:W3CDTF">2024-11-27T06:42:13Z</dcterms:modified>
</cp:coreProperties>
</file>