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8" r:id="rId6"/>
    <p:sldId id="269" r:id="rId7"/>
    <p:sldId id="270" r:id="rId8"/>
    <p:sldId id="267" r:id="rId9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20" y="6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xcellen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B49403E-1B94-15A0-8BB9-8A2B73574BDD}"/>
              </a:ext>
            </a:extLst>
          </p:cNvPr>
          <p:cNvSpPr txBox="1"/>
          <p:nvPr/>
        </p:nvSpPr>
        <p:spPr>
          <a:xfrm>
            <a:off x="2438400" y="3562350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1101" y="1123950"/>
            <a:ext cx="6934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Singapore 2025: </a:t>
            </a:r>
          </a:p>
          <a:p>
            <a:pPr algn="ctr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</a:t>
            </a:r>
            <a:endParaRPr lang="en-SG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480929"/>
              </p:ext>
            </p:extLst>
          </p:nvPr>
        </p:nvGraphicFramePr>
        <p:xfrm>
          <a:off x="308238" y="1809751"/>
          <a:ext cx="8686800" cy="2438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7031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4449769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3894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1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5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344633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Organisation </a:t>
                      </a:r>
                      <a:endParaRPr lang="en-SG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344633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(if different from Client Organisation)</a:t>
                      </a:r>
                      <a:endParaRPr lang="en-SG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738474"/>
                  </a:ext>
                </a:extLst>
              </a:tr>
              <a:tr h="382402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607515"/>
                  </a:ext>
                </a:extLst>
              </a:tr>
              <a:tr h="977248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Agency</a:t>
                      </a:r>
                    </a:p>
                    <a:p>
                      <a:r>
                        <a:rPr lang="en-US" sz="105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(if applicable) (in collaboration/partnership with other agencies, please indicate the lead agency, ex. Agency A (lead agency) + Agency B)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46250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A25B6AB-660E-BCC6-55A3-9C26847FD0AC}"/>
              </a:ext>
            </a:extLst>
          </p:cNvPr>
          <p:cNvSpPr txBox="1"/>
          <p:nvPr/>
        </p:nvSpPr>
        <p:spPr>
          <a:xfrm>
            <a:off x="308238" y="4400549"/>
            <a:ext cx="868336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5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3861009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77DD63-5812-C548-2461-89051E592551}"/>
              </a:ext>
            </a:extLst>
          </p:cNvPr>
          <p:cNvSpPr txBox="1"/>
          <p:nvPr/>
        </p:nvSpPr>
        <p:spPr>
          <a:xfrm>
            <a:off x="342900" y="1123950"/>
            <a:ext cx="8458200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2025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high-res on the online submission page. Should your entry be shortlisted, these images and supporting documents (that are non-confidential) may be used for publication.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 resolution company logo and campaign / programme image that can be used on all marketing material.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US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https://awards.marketing-interactive.com/marketing-excellence-sg/entry-submission/</a:t>
            </a:r>
            <a:r>
              <a:rPr lang="en-US" sz="1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342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109812"/>
            <a:ext cx="8610600" cy="262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10% (Max.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00 words)</a:t>
            </a:r>
            <a:endParaRPr lang="en-SG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81000" y="1372193"/>
            <a:ext cx="8458200" cy="333315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674028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109812"/>
            <a:ext cx="8610600" cy="262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SOLUTION 35% (Max. 500 words)</a:t>
            </a:r>
            <a:endParaRPr lang="en-SG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81000" y="1372193"/>
            <a:ext cx="8458200" cy="333315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47552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109812"/>
            <a:ext cx="8610600" cy="262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DELIVERY 30%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Max. 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500 words)</a:t>
            </a:r>
            <a:endParaRPr lang="en-SG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81000" y="1372193"/>
            <a:ext cx="8458200" cy="333315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04906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109812"/>
            <a:ext cx="8610600" cy="262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PERFORMANCE 25%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Max. 5</a:t>
            </a:r>
            <a:r>
              <a:rPr lang="en-US" sz="1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00 words)</a:t>
            </a:r>
            <a:endParaRPr lang="en-SG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81000" y="1372193"/>
            <a:ext cx="8458200" cy="333315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16038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" name="TextBox 2"/>
          <p:cNvSpPr txBox="1"/>
          <p:nvPr/>
        </p:nvSpPr>
        <p:spPr>
          <a:xfrm>
            <a:off x="381000" y="2099042"/>
            <a:ext cx="838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2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457</Words>
  <Application>Microsoft Office PowerPoint</Application>
  <PresentationFormat>On-screen Show (16:9)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Joleen Quek</cp:lastModifiedBy>
  <cp:revision>30</cp:revision>
  <dcterms:created xsi:type="dcterms:W3CDTF">2006-08-16T00:00:00Z</dcterms:created>
  <dcterms:modified xsi:type="dcterms:W3CDTF">2025-02-11T05:34:48Z</dcterms:modified>
</cp:coreProperties>
</file>