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5" r:id="rId7"/>
    <p:sldId id="266" r:id="rId8"/>
    <p:sldId id="264" r:id="rId9"/>
    <p:sldId id="267" r:id="rId10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1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xcellen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57024E7-F146-5C69-CB5A-66026041743E}"/>
              </a:ext>
            </a:extLst>
          </p:cNvPr>
          <p:cNvSpPr txBox="1"/>
          <p:nvPr/>
        </p:nvSpPr>
        <p:spPr>
          <a:xfrm>
            <a:off x="2362200" y="3562350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/ </a:t>
            </a:r>
            <a:r>
              <a:rPr lang="en-SG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 CATEGORIES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1259407"/>
            <a:ext cx="518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Singapore 2025: </a:t>
            </a: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 (Talent Categories)</a:t>
            </a:r>
            <a:endParaRPr lang="en-SG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689407"/>
              </p:ext>
            </p:extLst>
          </p:nvPr>
        </p:nvGraphicFramePr>
        <p:xfrm>
          <a:off x="562045" y="2254222"/>
          <a:ext cx="8070896" cy="189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4451396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50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Helvetica Neue CE 55 Roman" pitchFamily="82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Helvetica Neue CE 55 Roman" pitchFamily="82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Helvetica Neue CE 55 Roman" pitchFamily="82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497842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Helvetica Neue CE 55 Roman" pitchFamily="82" charset="0"/>
                          <a:cs typeface="Arial" panose="020B0604020202020204" pitchFamily="34" charset="0"/>
                        </a:rPr>
                        <a:t>Candidate Name:</a:t>
                      </a:r>
                    </a:p>
                    <a:p>
                      <a:r>
                        <a:rPr lang="en-US" sz="1000" b="0" i="1" dirty="0">
                          <a:latin typeface="Helvetica Neue CE 55 Roman" pitchFamily="82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Helvetica Neue CE 55 Roman" pitchFamily="82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478469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Helvetica Neue CE 55 Roman" pitchFamily="82" charset="0"/>
                          <a:cs typeface="Arial" panose="020B0604020202020204" pitchFamily="34" charset="0"/>
                        </a:rPr>
                        <a:t>Designation(s):</a:t>
                      </a:r>
                    </a:p>
                    <a:p>
                      <a:r>
                        <a:rPr lang="en-US" sz="1000" b="0" i="1" dirty="0">
                          <a:solidFill>
                            <a:schemeClr val="tx1"/>
                          </a:solidFill>
                          <a:latin typeface="Helvetica Neue CE 55 Roman" pitchFamily="82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Helvetica Neue CE 55 Roman" pitchFamily="82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738474"/>
                  </a:ext>
                </a:extLst>
              </a:tr>
              <a:tr h="414673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Helvetica Neue CE 55 Roman" pitchFamily="82" charset="0"/>
                          <a:cs typeface="Arial" panose="020B0604020202020204" pitchFamily="34" charset="0"/>
                        </a:rPr>
                        <a:t>Company name: </a:t>
                      </a:r>
                    </a:p>
                    <a:p>
                      <a:r>
                        <a:rPr lang="en-US" sz="1000" b="0" i="1" dirty="0">
                          <a:latin typeface="Helvetica Neue CE 55 Roman" pitchFamily="82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Helvetica Neue CE 55 Roman" pitchFamily="82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60751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80AD807-E0C5-EA8E-66DD-E685E47CA34F}"/>
              </a:ext>
            </a:extLst>
          </p:cNvPr>
          <p:cNvSpPr txBox="1"/>
          <p:nvPr/>
        </p:nvSpPr>
        <p:spPr>
          <a:xfrm>
            <a:off x="571500" y="1878661"/>
            <a:ext cx="7848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900" i="1" dirty="0">
                <a:latin typeface="Helvetica Neue CE 55 Roman" pitchFamily="82" charset="0"/>
                <a:cs typeface="Arial" panose="020B0604020202020204" pitchFamily="34" charset="0"/>
              </a:rPr>
              <a:t>**This entry form is only applicable for the following talent categories : Marketing Leader of the Year, Marketing Team of the Year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6AC1C2-7711-B26D-5F20-FBB36679E242}"/>
              </a:ext>
            </a:extLst>
          </p:cNvPr>
          <p:cNvSpPr txBox="1"/>
          <p:nvPr/>
        </p:nvSpPr>
        <p:spPr>
          <a:xfrm>
            <a:off x="528484" y="4153585"/>
            <a:ext cx="853931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3861009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77DD63-5812-C548-2461-89051E592551}"/>
              </a:ext>
            </a:extLst>
          </p:cNvPr>
          <p:cNvSpPr txBox="1"/>
          <p:nvPr/>
        </p:nvSpPr>
        <p:spPr>
          <a:xfrm>
            <a:off x="342900" y="1200150"/>
            <a:ext cx="84582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2025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high-res on the online submission page. Should your entry be shortlisted, these images and supporting documents (that are non-confidential) may be used for publication.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 resolution company logo and 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headshot / team photo </a:t>
            </a: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that can be used on all marketing material.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US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https://awards.marketing-interactive.com/marketing-excellence-sg/entry-submission/</a:t>
            </a:r>
            <a:r>
              <a:rPr lang="en-US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342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109812"/>
            <a:ext cx="8610600" cy="649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5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</a:t>
            </a:r>
            <a:endParaRPr lang="en-SG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81000" y="1759605"/>
            <a:ext cx="8458200" cy="29457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74028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66356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95665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14715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03531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" name="TextBox 2"/>
          <p:cNvSpPr txBox="1"/>
          <p:nvPr/>
        </p:nvSpPr>
        <p:spPr>
          <a:xfrm>
            <a:off x="381000" y="2038350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519</Words>
  <Application>Microsoft Office PowerPoint</Application>
  <PresentationFormat>On-screen Show (16:9)</PresentationFormat>
  <Paragraphs>32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Joleen Quek</cp:lastModifiedBy>
  <cp:revision>26</cp:revision>
  <dcterms:created xsi:type="dcterms:W3CDTF">2006-08-16T00:00:00Z</dcterms:created>
  <dcterms:modified xsi:type="dcterms:W3CDTF">2025-02-11T05:35:34Z</dcterms:modified>
</cp:coreProperties>
</file>