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5" r:id="rId6"/>
    <p:sldId id="267" r:id="rId7"/>
    <p:sldId id="266" r:id="rId8"/>
    <p:sldId id="268" r:id="rId9"/>
    <p:sldId id="264" r:id="rId10"/>
  </p:sldIdLst>
  <p:sldSz cx="9144000" cy="5143500" type="screen16x9"/>
  <p:notesSz cx="6858000" cy="9144000"/>
  <p:defaultTextStyle>
    <a:defPPr>
      <a:defRPr lang="en-US"/>
    </a:defPPr>
    <a:lvl1pPr marL="0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40817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816350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22452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1632700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204087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2449051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2857225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3265401" algn="l" defTabSz="8163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40" autoAdjust="0"/>
    <p:restoredTop sz="91930" autoAdjust="0"/>
  </p:normalViewPr>
  <p:slideViewPr>
    <p:cSldViewPr>
      <p:cViewPr varScale="1">
        <p:scale>
          <a:sx n="141" d="100"/>
          <a:sy n="141" d="100"/>
        </p:scale>
        <p:origin x="756" y="120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SG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13C1C3-6937-4D0F-9155-E5ECA1F61995}" type="datetimeFigureOut">
              <a:rPr lang="en-SG" smtClean="0"/>
              <a:t>24/1/2025</a:t>
            </a:fld>
            <a:endParaRPr lang="en-SG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SG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S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06333C-E098-4F5D-92AA-84AEB4B8E0F9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9016215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S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06333C-E098-4F5D-92AA-84AEB4B8E0F9}" type="slidenum">
              <a:rPr lang="en-SG" smtClean="0"/>
              <a:t>1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5316540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081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163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245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632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0408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4490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8572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26540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7"/>
          </a:xfrm>
        </p:spPr>
        <p:txBody>
          <a:bodyPr anchor="t"/>
          <a:lstStyle>
            <a:lvl1pPr algn="l">
              <a:defRPr sz="35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1"/>
          </a:xfrm>
        </p:spPr>
        <p:txBody>
          <a:bodyPr anchor="b"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0817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81635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22452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632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204087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449051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85722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3265401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3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3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8175" indent="0">
              <a:buNone/>
              <a:defRPr sz="1800" b="1"/>
            </a:lvl2pPr>
            <a:lvl3pPr marL="816350" indent="0">
              <a:buNone/>
              <a:defRPr sz="1600" b="1"/>
            </a:lvl3pPr>
            <a:lvl4pPr marL="1224525" indent="0">
              <a:buNone/>
              <a:defRPr sz="1400" b="1"/>
            </a:lvl4pPr>
            <a:lvl5pPr marL="1632700" indent="0">
              <a:buNone/>
              <a:defRPr sz="1400" b="1"/>
            </a:lvl5pPr>
            <a:lvl6pPr marL="2040875" indent="0">
              <a:buNone/>
              <a:defRPr sz="1400" b="1"/>
            </a:lvl6pPr>
            <a:lvl7pPr marL="2449051" indent="0">
              <a:buNone/>
              <a:defRPr sz="1400" b="1"/>
            </a:lvl7pPr>
            <a:lvl8pPr marL="2857225" indent="0">
              <a:buNone/>
              <a:defRPr sz="1400" b="1"/>
            </a:lvl8pPr>
            <a:lvl9pPr marL="3265401" indent="0">
              <a:buNone/>
              <a:defRPr sz="14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7"/>
            <a:ext cx="4040188" cy="2963466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8175" indent="0">
              <a:buNone/>
              <a:defRPr sz="1800" b="1"/>
            </a:lvl2pPr>
            <a:lvl3pPr marL="816350" indent="0">
              <a:buNone/>
              <a:defRPr sz="1600" b="1"/>
            </a:lvl3pPr>
            <a:lvl4pPr marL="1224525" indent="0">
              <a:buNone/>
              <a:defRPr sz="1400" b="1"/>
            </a:lvl4pPr>
            <a:lvl5pPr marL="1632700" indent="0">
              <a:buNone/>
              <a:defRPr sz="1400" b="1"/>
            </a:lvl5pPr>
            <a:lvl6pPr marL="2040875" indent="0">
              <a:buNone/>
              <a:defRPr sz="1400" b="1"/>
            </a:lvl6pPr>
            <a:lvl7pPr marL="2449051" indent="0">
              <a:buNone/>
              <a:defRPr sz="1400" b="1"/>
            </a:lvl7pPr>
            <a:lvl8pPr marL="2857225" indent="0">
              <a:buNone/>
              <a:defRPr sz="1400" b="1"/>
            </a:lvl8pPr>
            <a:lvl9pPr marL="3265401" indent="0">
              <a:buNone/>
              <a:defRPr sz="14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7"/>
            <a:ext cx="4041775" cy="2963466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8"/>
            <a:ext cx="3008313" cy="871538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800"/>
            </a:lvl1pPr>
            <a:lvl2pPr>
              <a:defRPr sz="25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8"/>
          </a:xfrm>
        </p:spPr>
        <p:txBody>
          <a:bodyPr/>
          <a:lstStyle>
            <a:lvl1pPr marL="0" indent="0">
              <a:buNone/>
              <a:defRPr sz="1200"/>
            </a:lvl1pPr>
            <a:lvl2pPr marL="408175" indent="0">
              <a:buNone/>
              <a:defRPr sz="1000"/>
            </a:lvl2pPr>
            <a:lvl3pPr marL="816350" indent="0">
              <a:buNone/>
              <a:defRPr sz="900"/>
            </a:lvl3pPr>
            <a:lvl4pPr marL="1224525" indent="0">
              <a:buNone/>
              <a:defRPr sz="800"/>
            </a:lvl4pPr>
            <a:lvl5pPr marL="1632700" indent="0">
              <a:buNone/>
              <a:defRPr sz="800"/>
            </a:lvl5pPr>
            <a:lvl6pPr marL="2040875" indent="0">
              <a:buNone/>
              <a:defRPr sz="800"/>
            </a:lvl6pPr>
            <a:lvl7pPr marL="2449051" indent="0">
              <a:buNone/>
              <a:defRPr sz="800"/>
            </a:lvl7pPr>
            <a:lvl8pPr marL="2857225" indent="0">
              <a:buNone/>
              <a:defRPr sz="800"/>
            </a:lvl8pPr>
            <a:lvl9pPr marL="3265401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2"/>
            <a:ext cx="5486400" cy="3086100"/>
          </a:xfrm>
        </p:spPr>
        <p:txBody>
          <a:bodyPr/>
          <a:lstStyle>
            <a:lvl1pPr marL="0" indent="0">
              <a:buNone/>
              <a:defRPr sz="2800"/>
            </a:lvl1pPr>
            <a:lvl2pPr marL="408175" indent="0">
              <a:buNone/>
              <a:defRPr sz="2500"/>
            </a:lvl2pPr>
            <a:lvl3pPr marL="816350" indent="0">
              <a:buNone/>
              <a:defRPr sz="2100"/>
            </a:lvl3pPr>
            <a:lvl4pPr marL="1224525" indent="0">
              <a:buNone/>
              <a:defRPr sz="1800"/>
            </a:lvl4pPr>
            <a:lvl5pPr marL="1632700" indent="0">
              <a:buNone/>
              <a:defRPr sz="1800"/>
            </a:lvl5pPr>
            <a:lvl6pPr marL="2040875" indent="0">
              <a:buNone/>
              <a:defRPr sz="1800"/>
            </a:lvl6pPr>
            <a:lvl7pPr marL="2449051" indent="0">
              <a:buNone/>
              <a:defRPr sz="1800"/>
            </a:lvl7pPr>
            <a:lvl8pPr marL="2857225" indent="0">
              <a:buNone/>
              <a:defRPr sz="1800"/>
            </a:lvl8pPr>
            <a:lvl9pPr marL="3265401" indent="0">
              <a:buNone/>
              <a:defRPr sz="18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200"/>
            </a:lvl1pPr>
            <a:lvl2pPr marL="408175" indent="0">
              <a:buNone/>
              <a:defRPr sz="1000"/>
            </a:lvl2pPr>
            <a:lvl3pPr marL="816350" indent="0">
              <a:buNone/>
              <a:defRPr sz="900"/>
            </a:lvl3pPr>
            <a:lvl4pPr marL="1224525" indent="0">
              <a:buNone/>
              <a:defRPr sz="800"/>
            </a:lvl4pPr>
            <a:lvl5pPr marL="1632700" indent="0">
              <a:buNone/>
              <a:defRPr sz="800"/>
            </a:lvl5pPr>
            <a:lvl6pPr marL="2040875" indent="0">
              <a:buNone/>
              <a:defRPr sz="800"/>
            </a:lvl6pPr>
            <a:lvl7pPr marL="2449051" indent="0">
              <a:buNone/>
              <a:defRPr sz="800"/>
            </a:lvl7pPr>
            <a:lvl8pPr marL="2857225" indent="0">
              <a:buNone/>
              <a:defRPr sz="800"/>
            </a:lvl8pPr>
            <a:lvl9pPr marL="3265401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81635" tIns="40817" rIns="81635" bIns="40817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3"/>
          </a:xfrm>
          <a:prstGeom prst="rect">
            <a:avLst/>
          </a:prstGeom>
        </p:spPr>
        <p:txBody>
          <a:bodyPr vert="horz" lIns="81635" tIns="40817" rIns="81635" bIns="40817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81635" tIns="40817" rIns="81635" bIns="40817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81635" tIns="40817" rIns="81635" bIns="40817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81635" tIns="40817" rIns="81635" bIns="40817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16350" rtl="0" eaLnBrk="1" latinLnBrk="0" hangingPunct="1">
        <a:spcBef>
          <a:spcPct val="0"/>
        </a:spcBef>
        <a:buNone/>
        <a:defRPr sz="3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6131" indent="-306131" algn="l" defTabSz="816350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63284" indent="-255109" algn="l" defTabSz="816350" rtl="0" eaLnBrk="1" latinLnBrk="0" hangingPunct="1">
        <a:spcBef>
          <a:spcPct val="20000"/>
        </a:spcBef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020438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428613" indent="-204088" algn="l" defTabSz="816350" rtl="0" eaLnBrk="1" latinLnBrk="0" hangingPunct="1">
        <a:spcBef>
          <a:spcPct val="20000"/>
        </a:spcBef>
        <a:buFont typeface="Arial" pitchFamily="34" charset="0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36788" indent="-204088" algn="l" defTabSz="816350" rtl="0" eaLnBrk="1" latinLnBrk="0" hangingPunct="1">
        <a:spcBef>
          <a:spcPct val="20000"/>
        </a:spcBef>
        <a:buFont typeface="Arial" pitchFamily="34" charset="0"/>
        <a:buChar char="»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44963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653138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061313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469488" indent="-204088" algn="l" defTabSz="81635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0817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16350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2452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32700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4087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49051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57225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65401" algn="l" defTabSz="8163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awards.marketing-interactive.com/marketing-excellence-ph/entry-submission/" TargetMode="Externa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52114417-7699-B17B-190E-F413A7024204}"/>
              </a:ext>
            </a:extLst>
          </p:cNvPr>
          <p:cNvSpPr txBox="1"/>
          <p:nvPr/>
        </p:nvSpPr>
        <p:spPr>
          <a:xfrm>
            <a:off x="1828800" y="3562350"/>
            <a:ext cx="563418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SG" sz="12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CORE SUBMISSION DOCUMENT / </a:t>
            </a:r>
            <a:r>
              <a:rPr lang="en-SG" sz="12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TALENT CATEGORIES</a:t>
            </a:r>
          </a:p>
        </p:txBody>
      </p:sp>
    </p:spTree>
    <p:extLst>
      <p:ext uri="{BB962C8B-B14F-4D97-AF65-F5344CB8AC3E}">
        <p14:creationId xmlns:p14="http://schemas.microsoft.com/office/powerpoint/2010/main" val="14791347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066800" y="1148032"/>
            <a:ext cx="6858000" cy="6155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SG" sz="1700" b="1" dirty="0">
                <a:latin typeface="Arial" panose="020B0604020202020204" pitchFamily="34" charset="0"/>
                <a:cs typeface="Arial" panose="020B0604020202020204" pitchFamily="34" charset="0"/>
              </a:rPr>
              <a:t>Marketing Excellence Awards </a:t>
            </a:r>
            <a:r>
              <a:rPr lang="en-US" sz="1700" b="1" dirty="0">
                <a:latin typeface="Arial" panose="020B0604020202020204" pitchFamily="34" charset="0"/>
                <a:cs typeface="Arial" panose="020B0604020202020204" pitchFamily="34" charset="0"/>
              </a:rPr>
              <a:t>Philippines 2025: </a:t>
            </a:r>
            <a:r>
              <a:rPr lang="en-SG" sz="17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algn="ctr"/>
            <a:r>
              <a:rPr lang="en-SG" sz="1700" b="1" dirty="0">
                <a:latin typeface="Arial" panose="020B0604020202020204" pitchFamily="34" charset="0"/>
                <a:cs typeface="Arial" panose="020B0604020202020204" pitchFamily="34" charset="0"/>
              </a:rPr>
              <a:t>Core Submission Document (Talent Categories)</a:t>
            </a:r>
          </a:p>
        </p:txBody>
      </p:sp>
      <p:graphicFrame>
        <p:nvGraphicFramePr>
          <p:cNvPr id="7" name="Table 5">
            <a:extLst>
              <a:ext uri="{FF2B5EF4-FFF2-40B4-BE49-F238E27FC236}">
                <a16:creationId xmlns:a16="http://schemas.microsoft.com/office/drawing/2014/main" id="{5E31D658-3C6A-7C54-C401-AB751F271C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7792890"/>
              </p:ext>
            </p:extLst>
          </p:nvPr>
        </p:nvGraphicFramePr>
        <p:xfrm>
          <a:off x="771598" y="2040582"/>
          <a:ext cx="7696200" cy="23314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70297">
                  <a:extLst>
                    <a:ext uri="{9D8B030D-6E8A-4147-A177-3AD203B41FA5}">
                      <a16:colId xmlns:a16="http://schemas.microsoft.com/office/drawing/2014/main" val="3379672137"/>
                    </a:ext>
                  </a:extLst>
                </a:gridCol>
                <a:gridCol w="4425903">
                  <a:extLst>
                    <a:ext uri="{9D8B030D-6E8A-4147-A177-3AD203B41FA5}">
                      <a16:colId xmlns:a16="http://schemas.microsoft.com/office/drawing/2014/main" val="608450677"/>
                    </a:ext>
                  </a:extLst>
                </a:gridCol>
              </a:tblGrid>
              <a:tr h="49071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Category</a:t>
                      </a:r>
                      <a:endParaRPr lang="en-SG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32361104"/>
                  </a:ext>
                </a:extLst>
              </a:tr>
              <a:tr h="471297">
                <a:tc>
                  <a:txBody>
                    <a:bodyPr/>
                    <a:lstStyle/>
                    <a:p>
                      <a:r>
                        <a:rPr lang="en-US" sz="10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Candidate Name</a:t>
                      </a:r>
                    </a:p>
                    <a:p>
                      <a:r>
                        <a:rPr lang="en-US" sz="1000" b="0" i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(as it should appear on any event / marketing collateral)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951353"/>
                  </a:ext>
                </a:extLst>
              </a:tr>
              <a:tr h="646066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1" i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Designation</a:t>
                      </a:r>
                      <a:br>
                        <a:rPr lang="en-US" sz="1000" b="0" i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US" sz="1000" b="0" i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(as it should appear on any event / marketing collateral)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77809893"/>
                  </a:ext>
                </a:extLst>
              </a:tr>
              <a:tr h="646066">
                <a:tc>
                  <a:txBody>
                    <a:bodyPr/>
                    <a:lstStyle/>
                    <a:p>
                      <a:pPr marL="0" marR="0" lvl="0" indent="0" algn="l" defTabSz="816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Client Organisation </a:t>
                      </a:r>
                      <a:r>
                        <a:rPr lang="en-US" sz="10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</a:p>
                    <a:p>
                      <a:r>
                        <a:rPr lang="en-US" sz="1000" b="0" i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(as it should appear on any event / marketing collateral)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SG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9607515"/>
                  </a:ext>
                </a:extLst>
              </a:tr>
            </a:tbl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C279E61F-CEF1-6FBF-A87F-37BBBBF7C4AC}"/>
              </a:ext>
            </a:extLst>
          </p:cNvPr>
          <p:cNvSpPr txBox="1"/>
          <p:nvPr/>
        </p:nvSpPr>
        <p:spPr>
          <a:xfrm>
            <a:off x="647700" y="1809750"/>
            <a:ext cx="78486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SG" sz="900" i="1" dirty="0">
                <a:latin typeface="Arial" panose="020B0604020202020204" pitchFamily="34" charset="0"/>
                <a:cs typeface="Arial" panose="020B0604020202020204" pitchFamily="34" charset="0"/>
              </a:rPr>
              <a:t>**This entry form is only applicable for the following talent categories : Marketing Leader of the Year, Marketing Team of the Year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3E31ABC-DA65-B1FD-DEFC-5F6E30536712}"/>
              </a:ext>
            </a:extLst>
          </p:cNvPr>
          <p:cNvSpPr txBox="1"/>
          <p:nvPr/>
        </p:nvSpPr>
        <p:spPr>
          <a:xfrm>
            <a:off x="723900" y="4449009"/>
            <a:ext cx="7696200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NOTE: Marks may be deducted if  the entry submission exceeds the maximum word count. </a:t>
            </a:r>
          </a:p>
          <a:p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*Please take note that we will omit Inc, Corporation, </a:t>
            </a:r>
            <a:r>
              <a:rPr lang="en-GB" sz="700" dirty="0" err="1">
                <a:latin typeface="Arial" panose="020B0604020202020204" pitchFamily="34" charset="0"/>
                <a:cs typeface="Arial" panose="020B0604020202020204" pitchFamily="34" charset="0"/>
              </a:rPr>
              <a:t>Pte.</a:t>
            </a:r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 Ltd, PT, </a:t>
            </a:r>
            <a:r>
              <a:rPr lang="en-GB" sz="700" dirty="0" err="1">
                <a:latin typeface="Arial" panose="020B0604020202020204" pitchFamily="34" charset="0"/>
                <a:cs typeface="Arial" panose="020B0604020202020204" pitchFamily="34" charset="0"/>
              </a:rPr>
              <a:t>Berhad</a:t>
            </a:r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GB" sz="700" dirty="0" err="1">
                <a:latin typeface="Arial" panose="020B0604020202020204" pitchFamily="34" charset="0"/>
                <a:cs typeface="Arial" panose="020B0604020202020204" pitchFamily="34" charset="0"/>
              </a:rPr>
              <a:t>Sdn</a:t>
            </a:r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GB" sz="700" dirty="0" err="1">
                <a:latin typeface="Arial" panose="020B0604020202020204" pitchFamily="34" charset="0"/>
                <a:cs typeface="Arial" panose="020B0604020202020204" pitchFamily="34" charset="0"/>
              </a:rPr>
              <a:t>Bhd</a:t>
            </a:r>
            <a:r>
              <a:rPr lang="en-GB" sz="700" dirty="0">
                <a:latin typeface="Arial" panose="020B0604020202020204" pitchFamily="34" charset="0"/>
                <a:cs typeface="Arial" panose="020B0604020202020204" pitchFamily="34" charset="0"/>
              </a:rPr>
              <a:t> and etc in order to follow our editorial design guidelines in all marketing collaterals including trophy.</a:t>
            </a:r>
          </a:p>
        </p:txBody>
      </p:sp>
    </p:spTree>
    <p:extLst>
      <p:ext uri="{BB962C8B-B14F-4D97-AF65-F5344CB8AC3E}">
        <p14:creationId xmlns:p14="http://schemas.microsoft.com/office/powerpoint/2010/main" val="14438029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57200" y="1123950"/>
            <a:ext cx="8305800" cy="36317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SG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Guidelines</a:t>
            </a: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Please refer to the </a:t>
            </a:r>
            <a:r>
              <a:rPr lang="en-SG" sz="1000" b="1" dirty="0">
                <a:latin typeface="Arial" panose="020B0604020202020204" pitchFamily="34" charset="0"/>
                <a:cs typeface="Arial" panose="020B0604020202020204" pitchFamily="34" charset="0"/>
              </a:rPr>
              <a:t>Marketing Excellence Awards 2025 </a:t>
            </a:r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Entry Guidelines for specific requirements, </a:t>
            </a:r>
            <a:r>
              <a:rPr lang="en-US" sz="10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category descriptions and entry criteria details.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SG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SG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Images &amp; Supporting Documents</a:t>
            </a: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If you have images and other supporting documents, please copy and paste them on to this core submission document, and also upload them in hi-res on the online submission page. Should your entry be shortlisted, these images and supporting documents (that are non-confidential) may be used for publication. </a:t>
            </a:r>
            <a:b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0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 your online submission, you must include a high-resolution company logo and </a:t>
            </a:r>
            <a:r>
              <a:rPr lang="en-US" sz="10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headshot / team photo </a:t>
            </a:r>
            <a:r>
              <a:rPr lang="en-US" sz="10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that can be used on all marketing material.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SG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SG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Video URLs</a:t>
            </a: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Video files may be uploaded directly along with your Core Submission Document, or you may host the videos and provide the link in your Core Submission Document. If you password-protect it, do include the access password in your document.</a:t>
            </a: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Please copy and paste URLs to your video (if any) here:</a:t>
            </a:r>
          </a:p>
          <a:p>
            <a:endParaRPr lang="en-SG" sz="10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SG" sz="1000" b="1" u="sng" dirty="0">
                <a:latin typeface="Arial" panose="020B0604020202020204" pitchFamily="34" charset="0"/>
                <a:cs typeface="Arial" panose="020B0604020202020204" pitchFamily="34" charset="0"/>
              </a:rPr>
              <a:t>Attention</a:t>
            </a: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Any confidential information or content intended for judging purposes only must be cleared indicated in </a:t>
            </a:r>
            <a:r>
              <a:rPr lang="en-SG" sz="10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red text </a:t>
            </a:r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or </a:t>
            </a:r>
            <a:r>
              <a:rPr lang="en-SG" sz="1000" dirty="0">
                <a:solidFill>
                  <a:schemeClr val="bg1"/>
                </a:solidFill>
                <a:highlight>
                  <a:srgbClr val="FF00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highlighted in red</a:t>
            </a:r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. Any indicated text will not be used for publication and will not be disseminated beyond the judging panel in any way. </a:t>
            </a:r>
            <a:b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SG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SG" sz="1000" dirty="0">
                <a:latin typeface="Arial" panose="020B0604020202020204" pitchFamily="34" charset="0"/>
                <a:cs typeface="Arial" panose="020B0604020202020204" pitchFamily="34" charset="0"/>
              </a:rPr>
              <a:t>Once you are ready to submit, please save this file as a .pdf version before uploading it at: </a:t>
            </a:r>
            <a:r>
              <a:rPr lang="en-SG" sz="1000" dirty="0">
                <a:highlight>
                  <a:srgbClr val="FFFF00"/>
                </a:highlight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https://awards.marketing-interactive.com/marketing-excellence-ph/entry-submission/</a:t>
            </a:r>
            <a:r>
              <a:rPr lang="en-SG" sz="1000" dirty="0">
                <a:highlight>
                  <a:srgbClr val="FF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</a:p>
        </p:txBody>
      </p:sp>
    </p:spTree>
    <p:extLst>
      <p:ext uri="{BB962C8B-B14F-4D97-AF65-F5344CB8AC3E}">
        <p14:creationId xmlns:p14="http://schemas.microsoft.com/office/powerpoint/2010/main" val="2434327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1123950"/>
            <a:ext cx="8610600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SG" sz="1000" b="1" dirty="0">
                <a:latin typeface="Arial" panose="020B0604020202020204" pitchFamily="34" charset="0"/>
                <a:cs typeface="Arial" panose="020B0604020202020204" pitchFamily="34" charset="0"/>
              </a:rPr>
              <a:t>Please write a maximum 2,000 words (total) including evidence to support and address each of the specific category criteria bullet points outlined in the ‘categories &amp; criteria’ section of the Entry Guidelines. Please ensure all areas mentioned are covered within your submission as the jury will be looking for these details. Each bullet point will hold a maximum potential value of 10 points.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733550"/>
            <a:ext cx="8458200" cy="2971800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117591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200150"/>
            <a:ext cx="8458200" cy="3505200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2108000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200150"/>
            <a:ext cx="8458200" cy="3505200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7785679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200150"/>
            <a:ext cx="8458200" cy="3505200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9715648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200150"/>
            <a:ext cx="8458200" cy="3505200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2226951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EC407C3-36F0-E091-C36D-19F8B6704312}"/>
              </a:ext>
            </a:extLst>
          </p:cNvPr>
          <p:cNvSpPr/>
          <p:nvPr/>
        </p:nvSpPr>
        <p:spPr>
          <a:xfrm>
            <a:off x="304800" y="1200150"/>
            <a:ext cx="8534399" cy="3505200"/>
          </a:xfrm>
          <a:prstGeom prst="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DECLARATION </a:t>
            </a:r>
          </a:p>
          <a:p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  <a:sym typeface="Wingdings 2"/>
              </a:rPr>
              <a:t></a:t>
            </a:r>
            <a:r>
              <a:rPr lang="en-US" sz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 agree to the terms and conditions and declare that this entry form is eligible for entry. I confirm all facts and figures contained within are accurate and true. I will be available should the judging panel wish to clarify any information within this entry form.</a:t>
            </a:r>
          </a:p>
          <a:p>
            <a:endParaRPr lang="en-AU" sz="12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AU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-THE END- </a:t>
            </a:r>
            <a:endParaRPr lang="en-US" sz="12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64700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188</TotalTime>
  <Words>515</Words>
  <Application>Microsoft Office PowerPoint</Application>
  <PresentationFormat>On-screen Show (16:9)</PresentationFormat>
  <Paragraphs>32</Paragraphs>
  <Slides>9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Kah Yee Chong</dc:creator>
  <cp:lastModifiedBy>Joleen Quek</cp:lastModifiedBy>
  <cp:revision>17</cp:revision>
  <dcterms:created xsi:type="dcterms:W3CDTF">2006-08-16T00:00:00Z</dcterms:created>
  <dcterms:modified xsi:type="dcterms:W3CDTF">2025-01-24T10:38:34Z</dcterms:modified>
</cp:coreProperties>
</file>

<file path=docProps/thumbnail.jpeg>
</file>