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8" r:id="rId6"/>
    <p:sldId id="269" r:id="rId7"/>
    <p:sldId id="270" r:id="rId8"/>
    <p:sldId id="264" r:id="rId9"/>
  </p:sldIdLst>
  <p:sldSz cx="9144000" cy="5143500" type="screen16x9"/>
  <p:notesSz cx="6858000" cy="9144000"/>
  <p:defaultTextStyle>
    <a:defPPr>
      <a:defRPr lang="en-US"/>
    </a:defPPr>
    <a:lvl1pPr marL="0" algn="l" defTabSz="816350" rtl="0" eaLnBrk="1" latinLnBrk="0" hangingPunct="1">
      <a:defRPr sz="1600" kern="1200">
        <a:solidFill>
          <a:schemeClr val="tx1"/>
        </a:solidFill>
        <a:latin typeface="+mn-lt"/>
        <a:ea typeface="+mn-ea"/>
        <a:cs typeface="+mn-cs"/>
      </a:defRPr>
    </a:lvl1pPr>
    <a:lvl2pPr marL="408175" algn="l" defTabSz="816350" rtl="0" eaLnBrk="1" latinLnBrk="0" hangingPunct="1">
      <a:defRPr sz="1600" kern="1200">
        <a:solidFill>
          <a:schemeClr val="tx1"/>
        </a:solidFill>
        <a:latin typeface="+mn-lt"/>
        <a:ea typeface="+mn-ea"/>
        <a:cs typeface="+mn-cs"/>
      </a:defRPr>
    </a:lvl2pPr>
    <a:lvl3pPr marL="816350" algn="l" defTabSz="816350" rtl="0" eaLnBrk="1" latinLnBrk="0" hangingPunct="1">
      <a:defRPr sz="1600" kern="1200">
        <a:solidFill>
          <a:schemeClr val="tx1"/>
        </a:solidFill>
        <a:latin typeface="+mn-lt"/>
        <a:ea typeface="+mn-ea"/>
        <a:cs typeface="+mn-cs"/>
      </a:defRPr>
    </a:lvl3pPr>
    <a:lvl4pPr marL="1224525" algn="l" defTabSz="816350" rtl="0" eaLnBrk="1" latinLnBrk="0" hangingPunct="1">
      <a:defRPr sz="1600" kern="1200">
        <a:solidFill>
          <a:schemeClr val="tx1"/>
        </a:solidFill>
        <a:latin typeface="+mn-lt"/>
        <a:ea typeface="+mn-ea"/>
        <a:cs typeface="+mn-cs"/>
      </a:defRPr>
    </a:lvl4pPr>
    <a:lvl5pPr marL="1632700" algn="l" defTabSz="816350" rtl="0" eaLnBrk="1" latinLnBrk="0" hangingPunct="1">
      <a:defRPr sz="1600" kern="1200">
        <a:solidFill>
          <a:schemeClr val="tx1"/>
        </a:solidFill>
        <a:latin typeface="+mn-lt"/>
        <a:ea typeface="+mn-ea"/>
        <a:cs typeface="+mn-cs"/>
      </a:defRPr>
    </a:lvl5pPr>
    <a:lvl6pPr marL="2040875" algn="l" defTabSz="816350" rtl="0" eaLnBrk="1" latinLnBrk="0" hangingPunct="1">
      <a:defRPr sz="1600" kern="1200">
        <a:solidFill>
          <a:schemeClr val="tx1"/>
        </a:solidFill>
        <a:latin typeface="+mn-lt"/>
        <a:ea typeface="+mn-ea"/>
        <a:cs typeface="+mn-cs"/>
      </a:defRPr>
    </a:lvl6pPr>
    <a:lvl7pPr marL="2449051" algn="l" defTabSz="816350" rtl="0" eaLnBrk="1" latinLnBrk="0" hangingPunct="1">
      <a:defRPr sz="1600" kern="1200">
        <a:solidFill>
          <a:schemeClr val="tx1"/>
        </a:solidFill>
        <a:latin typeface="+mn-lt"/>
        <a:ea typeface="+mn-ea"/>
        <a:cs typeface="+mn-cs"/>
      </a:defRPr>
    </a:lvl7pPr>
    <a:lvl8pPr marL="2857225" algn="l" defTabSz="816350" rtl="0" eaLnBrk="1" latinLnBrk="0" hangingPunct="1">
      <a:defRPr sz="1600" kern="1200">
        <a:solidFill>
          <a:schemeClr val="tx1"/>
        </a:solidFill>
        <a:latin typeface="+mn-lt"/>
        <a:ea typeface="+mn-ea"/>
        <a:cs typeface="+mn-cs"/>
      </a:defRPr>
    </a:lvl8pPr>
    <a:lvl9pPr marL="3265401" algn="l" defTabSz="816350"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8" d="100"/>
          <a:sy n="138" d="100"/>
        </p:scale>
        <p:origin x="114" y="180"/>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08175" indent="0" algn="ctr">
              <a:buNone/>
              <a:defRPr>
                <a:solidFill>
                  <a:schemeClr val="tx1">
                    <a:tint val="75000"/>
                  </a:schemeClr>
                </a:solidFill>
              </a:defRPr>
            </a:lvl2pPr>
            <a:lvl3pPr marL="816350" indent="0" algn="ctr">
              <a:buNone/>
              <a:defRPr>
                <a:solidFill>
                  <a:schemeClr val="tx1">
                    <a:tint val="75000"/>
                  </a:schemeClr>
                </a:solidFill>
              </a:defRPr>
            </a:lvl3pPr>
            <a:lvl4pPr marL="1224525" indent="0" algn="ctr">
              <a:buNone/>
              <a:defRPr>
                <a:solidFill>
                  <a:schemeClr val="tx1">
                    <a:tint val="75000"/>
                  </a:schemeClr>
                </a:solidFill>
              </a:defRPr>
            </a:lvl4pPr>
            <a:lvl5pPr marL="1632700" indent="0" algn="ctr">
              <a:buNone/>
              <a:defRPr>
                <a:solidFill>
                  <a:schemeClr val="tx1">
                    <a:tint val="75000"/>
                  </a:schemeClr>
                </a:solidFill>
              </a:defRPr>
            </a:lvl5pPr>
            <a:lvl6pPr marL="2040875" indent="0" algn="ctr">
              <a:buNone/>
              <a:defRPr>
                <a:solidFill>
                  <a:schemeClr val="tx1">
                    <a:tint val="75000"/>
                  </a:schemeClr>
                </a:solidFill>
              </a:defRPr>
            </a:lvl6pPr>
            <a:lvl7pPr marL="2449051" indent="0" algn="ctr">
              <a:buNone/>
              <a:defRPr>
                <a:solidFill>
                  <a:schemeClr val="tx1">
                    <a:tint val="75000"/>
                  </a:schemeClr>
                </a:solidFill>
              </a:defRPr>
            </a:lvl7pPr>
            <a:lvl8pPr marL="2857225" indent="0" algn="ctr">
              <a:buNone/>
              <a:defRPr>
                <a:solidFill>
                  <a:schemeClr val="tx1">
                    <a:tint val="75000"/>
                  </a:schemeClr>
                </a:solidFill>
              </a:defRPr>
            </a:lvl8pPr>
            <a:lvl9pPr marL="3265401"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7"/>
          </a:xfrm>
        </p:spPr>
        <p:txBody>
          <a:bodyPr anchor="t"/>
          <a:lstStyle>
            <a:lvl1pPr algn="l">
              <a:defRPr sz="35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1"/>
          </a:xfrm>
        </p:spPr>
        <p:txBody>
          <a:bodyPr anchor="b"/>
          <a:lstStyle>
            <a:lvl1pPr marL="0" indent="0">
              <a:buNone/>
              <a:defRPr sz="1800">
                <a:solidFill>
                  <a:schemeClr val="tx1">
                    <a:tint val="75000"/>
                  </a:schemeClr>
                </a:solidFill>
              </a:defRPr>
            </a:lvl1pPr>
            <a:lvl2pPr marL="408175" indent="0">
              <a:buNone/>
              <a:defRPr sz="1600">
                <a:solidFill>
                  <a:schemeClr val="tx1">
                    <a:tint val="75000"/>
                  </a:schemeClr>
                </a:solidFill>
              </a:defRPr>
            </a:lvl2pPr>
            <a:lvl3pPr marL="816350" indent="0">
              <a:buNone/>
              <a:defRPr sz="1400">
                <a:solidFill>
                  <a:schemeClr val="tx1">
                    <a:tint val="75000"/>
                  </a:schemeClr>
                </a:solidFill>
              </a:defRPr>
            </a:lvl3pPr>
            <a:lvl4pPr marL="1224525" indent="0">
              <a:buNone/>
              <a:defRPr sz="1200">
                <a:solidFill>
                  <a:schemeClr val="tx1">
                    <a:tint val="75000"/>
                  </a:schemeClr>
                </a:solidFill>
              </a:defRPr>
            </a:lvl4pPr>
            <a:lvl5pPr marL="1632700" indent="0">
              <a:buNone/>
              <a:defRPr sz="1200">
                <a:solidFill>
                  <a:schemeClr val="tx1">
                    <a:tint val="75000"/>
                  </a:schemeClr>
                </a:solidFill>
              </a:defRPr>
            </a:lvl5pPr>
            <a:lvl6pPr marL="2040875" indent="0">
              <a:buNone/>
              <a:defRPr sz="1200">
                <a:solidFill>
                  <a:schemeClr val="tx1">
                    <a:tint val="75000"/>
                  </a:schemeClr>
                </a:solidFill>
              </a:defRPr>
            </a:lvl6pPr>
            <a:lvl7pPr marL="2449051" indent="0">
              <a:buNone/>
              <a:defRPr sz="1200">
                <a:solidFill>
                  <a:schemeClr val="tx1">
                    <a:tint val="75000"/>
                  </a:schemeClr>
                </a:solidFill>
              </a:defRPr>
            </a:lvl7pPr>
            <a:lvl8pPr marL="2857225" indent="0">
              <a:buNone/>
              <a:defRPr sz="1200">
                <a:solidFill>
                  <a:schemeClr val="tx1">
                    <a:tint val="75000"/>
                  </a:schemeClr>
                </a:solidFill>
              </a:defRPr>
            </a:lvl8pPr>
            <a:lvl9pPr marL="3265401"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3"/>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3"/>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100" b="1"/>
            </a:lvl1pPr>
            <a:lvl2pPr marL="408175" indent="0">
              <a:buNone/>
              <a:defRPr sz="1800" b="1"/>
            </a:lvl2pPr>
            <a:lvl3pPr marL="816350" indent="0">
              <a:buNone/>
              <a:defRPr sz="1600" b="1"/>
            </a:lvl3pPr>
            <a:lvl4pPr marL="1224525" indent="0">
              <a:buNone/>
              <a:defRPr sz="1400" b="1"/>
            </a:lvl4pPr>
            <a:lvl5pPr marL="1632700" indent="0">
              <a:buNone/>
              <a:defRPr sz="1400" b="1"/>
            </a:lvl5pPr>
            <a:lvl6pPr marL="2040875" indent="0">
              <a:buNone/>
              <a:defRPr sz="1400" b="1"/>
            </a:lvl6pPr>
            <a:lvl7pPr marL="2449051" indent="0">
              <a:buNone/>
              <a:defRPr sz="1400" b="1"/>
            </a:lvl7pPr>
            <a:lvl8pPr marL="2857225" indent="0">
              <a:buNone/>
              <a:defRPr sz="1400" b="1"/>
            </a:lvl8pPr>
            <a:lvl9pPr marL="3265401" indent="0">
              <a:buNone/>
              <a:defRPr sz="1400" b="1"/>
            </a:lvl9pPr>
          </a:lstStyle>
          <a:p>
            <a:pPr lvl="0"/>
            <a:r>
              <a:rPr lang="en-US"/>
              <a:t>Click to edit Master text styles</a:t>
            </a:r>
          </a:p>
        </p:txBody>
      </p:sp>
      <p:sp>
        <p:nvSpPr>
          <p:cNvPr id="4" name="Content Placeholder 3"/>
          <p:cNvSpPr>
            <a:spLocks noGrp="1"/>
          </p:cNvSpPr>
          <p:nvPr>
            <p:ph sz="half" idx="2"/>
          </p:nvPr>
        </p:nvSpPr>
        <p:spPr>
          <a:xfrm>
            <a:off x="457200" y="1631157"/>
            <a:ext cx="4040188"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100" b="1"/>
            </a:lvl1pPr>
            <a:lvl2pPr marL="408175" indent="0">
              <a:buNone/>
              <a:defRPr sz="1800" b="1"/>
            </a:lvl2pPr>
            <a:lvl3pPr marL="816350" indent="0">
              <a:buNone/>
              <a:defRPr sz="1600" b="1"/>
            </a:lvl3pPr>
            <a:lvl4pPr marL="1224525" indent="0">
              <a:buNone/>
              <a:defRPr sz="1400" b="1"/>
            </a:lvl4pPr>
            <a:lvl5pPr marL="1632700" indent="0">
              <a:buNone/>
              <a:defRPr sz="1400" b="1"/>
            </a:lvl5pPr>
            <a:lvl6pPr marL="2040875" indent="0">
              <a:buNone/>
              <a:defRPr sz="1400" b="1"/>
            </a:lvl6pPr>
            <a:lvl7pPr marL="2449051" indent="0">
              <a:buNone/>
              <a:defRPr sz="1400" b="1"/>
            </a:lvl7pPr>
            <a:lvl8pPr marL="2857225" indent="0">
              <a:buNone/>
              <a:defRPr sz="1400" b="1"/>
            </a:lvl8pPr>
            <a:lvl9pPr marL="3265401"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026" y="1631157"/>
            <a:ext cx="4041775"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8"/>
            <a:ext cx="3008313" cy="871538"/>
          </a:xfrm>
        </p:spPr>
        <p:txBody>
          <a:bodyPr anchor="b"/>
          <a:lstStyle>
            <a:lvl1pPr algn="l">
              <a:defRPr sz="18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8"/>
          </a:xfrm>
        </p:spPr>
        <p:txBody>
          <a:bodyPr/>
          <a:lstStyle>
            <a:lvl1pPr marL="0" indent="0">
              <a:buNone/>
              <a:defRPr sz="1200"/>
            </a:lvl1pPr>
            <a:lvl2pPr marL="408175" indent="0">
              <a:buNone/>
              <a:defRPr sz="1000"/>
            </a:lvl2pPr>
            <a:lvl3pPr marL="816350" indent="0">
              <a:buNone/>
              <a:defRPr sz="900"/>
            </a:lvl3pPr>
            <a:lvl4pPr marL="1224525" indent="0">
              <a:buNone/>
              <a:defRPr sz="800"/>
            </a:lvl4pPr>
            <a:lvl5pPr marL="1632700" indent="0">
              <a:buNone/>
              <a:defRPr sz="800"/>
            </a:lvl5pPr>
            <a:lvl6pPr marL="2040875" indent="0">
              <a:buNone/>
              <a:defRPr sz="800"/>
            </a:lvl6pPr>
            <a:lvl7pPr marL="2449051" indent="0">
              <a:buNone/>
              <a:defRPr sz="800"/>
            </a:lvl7pPr>
            <a:lvl8pPr marL="2857225" indent="0">
              <a:buNone/>
              <a:defRPr sz="800"/>
            </a:lvl8pPr>
            <a:lvl9pPr marL="3265401" indent="0">
              <a:buNone/>
              <a:defRPr sz="8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288" y="459582"/>
            <a:ext cx="5486400" cy="3086100"/>
          </a:xfrm>
        </p:spPr>
        <p:txBody>
          <a:bodyPr/>
          <a:lstStyle>
            <a:lvl1pPr marL="0" indent="0">
              <a:buNone/>
              <a:defRPr sz="2800"/>
            </a:lvl1pPr>
            <a:lvl2pPr marL="408175" indent="0">
              <a:buNone/>
              <a:defRPr sz="2500"/>
            </a:lvl2pPr>
            <a:lvl3pPr marL="816350" indent="0">
              <a:buNone/>
              <a:defRPr sz="2100"/>
            </a:lvl3pPr>
            <a:lvl4pPr marL="1224525" indent="0">
              <a:buNone/>
              <a:defRPr sz="1800"/>
            </a:lvl4pPr>
            <a:lvl5pPr marL="1632700" indent="0">
              <a:buNone/>
              <a:defRPr sz="1800"/>
            </a:lvl5pPr>
            <a:lvl6pPr marL="2040875" indent="0">
              <a:buNone/>
              <a:defRPr sz="1800"/>
            </a:lvl6pPr>
            <a:lvl7pPr marL="2449051" indent="0">
              <a:buNone/>
              <a:defRPr sz="1800"/>
            </a:lvl7pPr>
            <a:lvl8pPr marL="2857225" indent="0">
              <a:buNone/>
              <a:defRPr sz="1800"/>
            </a:lvl8pPr>
            <a:lvl9pPr marL="3265401" indent="0">
              <a:buNone/>
              <a:defRPr sz="18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200"/>
            </a:lvl1pPr>
            <a:lvl2pPr marL="408175" indent="0">
              <a:buNone/>
              <a:defRPr sz="1000"/>
            </a:lvl2pPr>
            <a:lvl3pPr marL="816350" indent="0">
              <a:buNone/>
              <a:defRPr sz="900"/>
            </a:lvl3pPr>
            <a:lvl4pPr marL="1224525" indent="0">
              <a:buNone/>
              <a:defRPr sz="800"/>
            </a:lvl4pPr>
            <a:lvl5pPr marL="1632700" indent="0">
              <a:buNone/>
              <a:defRPr sz="800"/>
            </a:lvl5pPr>
            <a:lvl6pPr marL="2040875" indent="0">
              <a:buNone/>
              <a:defRPr sz="800"/>
            </a:lvl6pPr>
            <a:lvl7pPr marL="2449051" indent="0">
              <a:buNone/>
              <a:defRPr sz="800"/>
            </a:lvl7pPr>
            <a:lvl8pPr marL="2857225" indent="0">
              <a:buNone/>
              <a:defRPr sz="800"/>
            </a:lvl8pPr>
            <a:lvl9pPr marL="3265401" indent="0">
              <a:buNone/>
              <a:defRPr sz="8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81635" tIns="40817" rIns="81635" bIns="40817"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3"/>
          </a:xfrm>
          <a:prstGeom prst="rect">
            <a:avLst/>
          </a:prstGeom>
        </p:spPr>
        <p:txBody>
          <a:bodyPr vert="horz" lIns="81635" tIns="40817" rIns="81635" bIns="4081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81635" tIns="40817" rIns="81635" bIns="40817" rtlCol="0" anchor="ctr"/>
          <a:lstStyle>
            <a:lvl1pPr algn="l">
              <a:defRPr sz="1000">
                <a:solidFill>
                  <a:schemeClr val="tx1">
                    <a:tint val="75000"/>
                  </a:schemeClr>
                </a:solidFill>
              </a:defRPr>
            </a:lvl1pPr>
          </a:lstStyle>
          <a:p>
            <a:fld id="{1D8BD707-D9CF-40AE-B4C6-C98DA3205C09}" type="datetimeFigureOut">
              <a:rPr lang="en-US" smtClean="0"/>
              <a:pPr/>
              <a:t>2/26/2026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81635" tIns="40817" rIns="81635" bIns="40817" rtlCol="0" anchor="ctr"/>
          <a:lstStyle>
            <a:lvl1pPr algn="ctr">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81635" tIns="40817" rIns="81635" bIns="40817" rtlCol="0" anchor="ctr"/>
          <a:lstStyle>
            <a:lvl1pPr algn="r">
              <a:defRPr sz="10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16350" rtl="0" eaLnBrk="1" latinLnBrk="0" hangingPunct="1">
        <a:spcBef>
          <a:spcPct val="0"/>
        </a:spcBef>
        <a:buNone/>
        <a:defRPr sz="3900" kern="1200">
          <a:solidFill>
            <a:schemeClr val="tx1"/>
          </a:solidFill>
          <a:latin typeface="+mj-lt"/>
          <a:ea typeface="+mj-ea"/>
          <a:cs typeface="+mj-cs"/>
        </a:defRPr>
      </a:lvl1pPr>
    </p:titleStyle>
    <p:bodyStyle>
      <a:lvl1pPr marL="306131" indent="-306131" algn="l" defTabSz="81635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63284" indent="-255109" algn="l" defTabSz="816350"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0438" indent="-204088" algn="l" defTabSz="816350"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28613"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36788"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44963"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138"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313"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488"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16350" rtl="0" eaLnBrk="1" latinLnBrk="0" hangingPunct="1">
        <a:defRPr sz="1600" kern="1200">
          <a:solidFill>
            <a:schemeClr val="tx1"/>
          </a:solidFill>
          <a:latin typeface="+mn-lt"/>
          <a:ea typeface="+mn-ea"/>
          <a:cs typeface="+mn-cs"/>
        </a:defRPr>
      </a:lvl1pPr>
      <a:lvl2pPr marL="408175" algn="l" defTabSz="816350" rtl="0" eaLnBrk="1" latinLnBrk="0" hangingPunct="1">
        <a:defRPr sz="1600" kern="1200">
          <a:solidFill>
            <a:schemeClr val="tx1"/>
          </a:solidFill>
          <a:latin typeface="+mn-lt"/>
          <a:ea typeface="+mn-ea"/>
          <a:cs typeface="+mn-cs"/>
        </a:defRPr>
      </a:lvl2pPr>
      <a:lvl3pPr marL="816350" algn="l" defTabSz="816350" rtl="0" eaLnBrk="1" latinLnBrk="0" hangingPunct="1">
        <a:defRPr sz="1600" kern="1200">
          <a:solidFill>
            <a:schemeClr val="tx1"/>
          </a:solidFill>
          <a:latin typeface="+mn-lt"/>
          <a:ea typeface="+mn-ea"/>
          <a:cs typeface="+mn-cs"/>
        </a:defRPr>
      </a:lvl3pPr>
      <a:lvl4pPr marL="1224525" algn="l" defTabSz="816350" rtl="0" eaLnBrk="1" latinLnBrk="0" hangingPunct="1">
        <a:defRPr sz="1600" kern="1200">
          <a:solidFill>
            <a:schemeClr val="tx1"/>
          </a:solidFill>
          <a:latin typeface="+mn-lt"/>
          <a:ea typeface="+mn-ea"/>
          <a:cs typeface="+mn-cs"/>
        </a:defRPr>
      </a:lvl4pPr>
      <a:lvl5pPr marL="1632700" algn="l" defTabSz="816350" rtl="0" eaLnBrk="1" latinLnBrk="0" hangingPunct="1">
        <a:defRPr sz="1600" kern="1200">
          <a:solidFill>
            <a:schemeClr val="tx1"/>
          </a:solidFill>
          <a:latin typeface="+mn-lt"/>
          <a:ea typeface="+mn-ea"/>
          <a:cs typeface="+mn-cs"/>
        </a:defRPr>
      </a:lvl5pPr>
      <a:lvl6pPr marL="2040875" algn="l" defTabSz="816350" rtl="0" eaLnBrk="1" latinLnBrk="0" hangingPunct="1">
        <a:defRPr sz="1600" kern="1200">
          <a:solidFill>
            <a:schemeClr val="tx1"/>
          </a:solidFill>
          <a:latin typeface="+mn-lt"/>
          <a:ea typeface="+mn-ea"/>
          <a:cs typeface="+mn-cs"/>
        </a:defRPr>
      </a:lvl6pPr>
      <a:lvl7pPr marL="2449051" algn="l" defTabSz="816350" rtl="0" eaLnBrk="1" latinLnBrk="0" hangingPunct="1">
        <a:defRPr sz="1600" kern="1200">
          <a:solidFill>
            <a:schemeClr val="tx1"/>
          </a:solidFill>
          <a:latin typeface="+mn-lt"/>
          <a:ea typeface="+mn-ea"/>
          <a:cs typeface="+mn-cs"/>
        </a:defRPr>
      </a:lvl7pPr>
      <a:lvl8pPr marL="2857225" algn="l" defTabSz="816350" rtl="0" eaLnBrk="1" latinLnBrk="0" hangingPunct="1">
        <a:defRPr sz="1600" kern="1200">
          <a:solidFill>
            <a:schemeClr val="tx1"/>
          </a:solidFill>
          <a:latin typeface="+mn-lt"/>
          <a:ea typeface="+mn-ea"/>
          <a:cs typeface="+mn-cs"/>
        </a:defRPr>
      </a:lvl8pPr>
      <a:lvl9pPr marL="3265401" algn="l" defTabSz="816350"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awards.marketing-interactive.com/marketing-excellence-my/entry-submission/"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3856" y="3409950"/>
            <a:ext cx="9143999" cy="276999"/>
          </a:xfrm>
          <a:prstGeom prst="rect">
            <a:avLst/>
          </a:prstGeom>
        </p:spPr>
        <p:txBody>
          <a:bodyPr wrap="square">
            <a:spAutoFit/>
          </a:bodyPr>
          <a:lstStyle/>
          <a:p>
            <a:pPr algn="ctr"/>
            <a:r>
              <a:rPr lang="en-SG" sz="1200" dirty="0">
                <a:solidFill>
                  <a:schemeClr val="bg1"/>
                </a:solidFill>
                <a:latin typeface="Arial" panose="020B0604020202020204" pitchFamily="34" charset="0"/>
                <a:cs typeface="Arial" panose="020B0604020202020204" pitchFamily="34" charset="0"/>
              </a:rPr>
              <a:t>CORE SUBMISSION DOCUMENT</a:t>
            </a:r>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200150"/>
            <a:ext cx="8229600" cy="646331"/>
          </a:xfrm>
          <a:prstGeom prst="rect">
            <a:avLst/>
          </a:prstGeom>
        </p:spPr>
        <p:txBody>
          <a:bodyPr wrap="square">
            <a:spAutoFit/>
          </a:bodyPr>
          <a:lstStyle/>
          <a:p>
            <a:pPr algn="ctr"/>
            <a:r>
              <a:rPr lang="en-SG" sz="1800" b="1" dirty="0">
                <a:latin typeface="Arial" panose="020B0604020202020204" pitchFamily="34" charset="0"/>
                <a:cs typeface="Arial" panose="020B0604020202020204" pitchFamily="34" charset="0"/>
              </a:rPr>
              <a:t>Marketing Excellence Awards Malaysia 2026: </a:t>
            </a:r>
          </a:p>
          <a:p>
            <a:pPr algn="ctr"/>
            <a:r>
              <a:rPr lang="en-SG" sz="1800" b="1" dirty="0">
                <a:latin typeface="Arial" panose="020B0604020202020204" pitchFamily="34" charset="0"/>
                <a:cs typeface="Arial" panose="020B0604020202020204" pitchFamily="34" charset="0"/>
              </a:rPr>
              <a:t>Core Submission Document</a:t>
            </a:r>
          </a:p>
        </p:txBody>
      </p:sp>
      <p:graphicFrame>
        <p:nvGraphicFramePr>
          <p:cNvPr id="5" name="Table 5">
            <a:extLst>
              <a:ext uri="{FF2B5EF4-FFF2-40B4-BE49-F238E27FC236}">
                <a16:creationId xmlns:a16="http://schemas.microsoft.com/office/drawing/2014/main" id="{5E31D658-3C6A-7C54-C401-AB751F271C7B}"/>
              </a:ext>
            </a:extLst>
          </p:cNvPr>
          <p:cNvGraphicFramePr>
            <a:graphicFrameLocks noGrp="1"/>
          </p:cNvGraphicFramePr>
          <p:nvPr>
            <p:extLst>
              <p:ext uri="{D42A27DB-BD31-4B8C-83A1-F6EECF244321}">
                <p14:modId xmlns:p14="http://schemas.microsoft.com/office/powerpoint/2010/main" val="2317496489"/>
              </p:ext>
            </p:extLst>
          </p:nvPr>
        </p:nvGraphicFramePr>
        <p:xfrm>
          <a:off x="378759" y="1952031"/>
          <a:ext cx="8229600" cy="2459476"/>
        </p:xfrm>
        <a:graphic>
          <a:graphicData uri="http://schemas.openxmlformats.org/drawingml/2006/table">
            <a:tbl>
              <a:tblPr firstRow="1" bandRow="1">
                <a:tableStyleId>{5C22544A-7EE6-4342-B048-85BDC9FD1C3A}</a:tableStyleId>
              </a:tblPr>
              <a:tblGrid>
                <a:gridCol w="3798277">
                  <a:extLst>
                    <a:ext uri="{9D8B030D-6E8A-4147-A177-3AD203B41FA5}">
                      <a16:colId xmlns:a16="http://schemas.microsoft.com/office/drawing/2014/main" val="3379672137"/>
                    </a:ext>
                  </a:extLst>
                </a:gridCol>
                <a:gridCol w="4431323">
                  <a:extLst>
                    <a:ext uri="{9D8B030D-6E8A-4147-A177-3AD203B41FA5}">
                      <a16:colId xmlns:a16="http://schemas.microsoft.com/office/drawing/2014/main" val="608450677"/>
                    </a:ext>
                  </a:extLst>
                </a:gridCol>
              </a:tblGrid>
              <a:tr h="251842">
                <a:tc>
                  <a:txBody>
                    <a:bodyPr/>
                    <a:lstStyle/>
                    <a:p>
                      <a:pPr marL="0" marR="160020" algn="l">
                        <a:lnSpc>
                          <a:spcPct val="115000"/>
                        </a:lnSpc>
                        <a:spcBef>
                          <a:spcPts val="0"/>
                        </a:spcBef>
                        <a:spcAft>
                          <a:spcPts val="0"/>
                        </a:spcAft>
                      </a:pPr>
                      <a:r>
                        <a:rPr lang="en-US" sz="1000" dirty="0">
                          <a:solidFill>
                            <a:schemeClr val="tx1"/>
                          </a:solidFill>
                          <a:effectLst/>
                          <a:latin typeface="Arial" panose="020B0604020202020204" pitchFamily="34" charset="0"/>
                          <a:cs typeface="Arial" panose="020B0604020202020204" pitchFamily="34" charset="0"/>
                        </a:rPr>
                        <a:t>Category</a:t>
                      </a:r>
                      <a:endParaRPr lang="en-US" sz="1000" dirty="0">
                        <a:solidFill>
                          <a:schemeClr val="tx1"/>
                        </a:solidFill>
                        <a:effectLst/>
                        <a:latin typeface="Arial" panose="020B0604020202020204" pitchFamily="34" charset="0"/>
                        <a:ea typeface="Calibri"/>
                        <a:cs typeface="Arial" panose="020B0604020202020204" pitchFamily="34" charset="0"/>
                      </a:endParaRPr>
                    </a:p>
                  </a:txBody>
                  <a:tcPr marL="68580" marR="68580" marT="61200" marB="61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SG" sz="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2361104"/>
                  </a:ext>
                </a:extLst>
              </a:tr>
              <a:tr h="484947">
                <a:tc>
                  <a:txBody>
                    <a:bodyPr/>
                    <a:lstStyle/>
                    <a:p>
                      <a:r>
                        <a:rPr lang="en-US" sz="1000" dirty="0">
                          <a:solidFill>
                            <a:schemeClr val="tx1"/>
                          </a:solidFill>
                          <a:effectLst/>
                          <a:latin typeface="Arial" panose="020B0604020202020204" pitchFamily="34" charset="0"/>
                          <a:cs typeface="Arial" panose="020B0604020202020204" pitchFamily="34" charset="0"/>
                        </a:rPr>
                        <a:t>Client Organisation</a:t>
                      </a:r>
                      <a:br>
                        <a:rPr lang="en-US" sz="1050" dirty="0">
                          <a:solidFill>
                            <a:schemeClr val="tx1"/>
                          </a:solidFill>
                          <a:effectLst/>
                          <a:latin typeface="Arial" panose="020B0604020202020204" pitchFamily="34" charset="0"/>
                          <a:cs typeface="Arial" panose="020B0604020202020204" pitchFamily="34" charset="0"/>
                        </a:rPr>
                      </a:br>
                      <a:r>
                        <a:rPr lang="en-SG" sz="7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r>
                        <a:rPr lang="en-SG" sz="7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br>
                        <a:rPr lang="en-SG" sz="7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br>
                      <a:r>
                        <a:rPr lang="en-SG" sz="700" b="0" i="1" kern="1200" dirty="0">
                          <a:solidFill>
                            <a:schemeClr val="tx1">
                              <a:lumMod val="65000"/>
                              <a:lumOff val="35000"/>
                            </a:schemeClr>
                          </a:solidFill>
                          <a:effectLst/>
                          <a:latin typeface="Arial" panose="020B0604020202020204" pitchFamily="34" charset="0"/>
                          <a:ea typeface="+mn-ea"/>
                          <a:cs typeface="Arial" panose="020B0604020202020204" pitchFamily="34" charset="0"/>
                        </a:rPr>
                        <a:t>(E.g. Chevron, Unilever)</a:t>
                      </a:r>
                      <a:r>
                        <a:rPr lang="en-GB" sz="700" b="0" dirty="0">
                          <a:solidFill>
                            <a:schemeClr val="tx1">
                              <a:lumMod val="65000"/>
                              <a:lumOff val="35000"/>
                            </a:schemeClr>
                          </a:solidFill>
                          <a:effectLst/>
                          <a:latin typeface="Arial" panose="020B0604020202020204" pitchFamily="34" charset="0"/>
                          <a:cs typeface="Arial" panose="020B0604020202020204" pitchFamily="34" charset="0"/>
                        </a:rPr>
                        <a:t> </a:t>
                      </a:r>
                      <a:r>
                        <a:rPr lang="en-SG" sz="700" b="0" kern="1200" dirty="0">
                          <a:solidFill>
                            <a:schemeClr val="tx1">
                              <a:lumMod val="65000"/>
                              <a:lumOff val="35000"/>
                            </a:schemeClr>
                          </a:solidFill>
                          <a:effectLst/>
                          <a:latin typeface="Arial" panose="020B0604020202020204" pitchFamily="34" charset="0"/>
                          <a:ea typeface="+mn-ea"/>
                          <a:cs typeface="Arial" panose="020B0604020202020204" pitchFamily="34" charset="0"/>
                        </a:rPr>
                        <a:t> </a:t>
                      </a:r>
                      <a:endParaRPr lang="en-GB" sz="700" b="0"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SG" sz="9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3951353"/>
                  </a:ext>
                </a:extLst>
              </a:tr>
              <a:tr h="491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effectLst/>
                          <a:latin typeface="Arial" panose="020B0604020202020204" pitchFamily="34" charset="0"/>
                          <a:cs typeface="Arial" panose="020B0604020202020204" pitchFamily="34" charset="0"/>
                        </a:rPr>
                        <a:t>Brand</a:t>
                      </a:r>
                      <a:r>
                        <a:rPr lang="en-US" sz="1050" b="1" dirty="0">
                          <a:solidFill>
                            <a:schemeClr val="tx1"/>
                          </a:solidFill>
                          <a:effectLst/>
                          <a:latin typeface="Arial" panose="020B0604020202020204" pitchFamily="34" charset="0"/>
                          <a:cs typeface="Arial" panose="020B0604020202020204" pitchFamily="34" charset="0"/>
                        </a:rPr>
                        <a:t> </a:t>
                      </a:r>
                      <a:r>
                        <a:rPr lang="en-US" sz="800" b="1" dirty="0">
                          <a:solidFill>
                            <a:schemeClr val="tx1"/>
                          </a:solidFill>
                          <a:effectLst/>
                          <a:latin typeface="Arial" panose="020B0604020202020204" pitchFamily="34" charset="0"/>
                          <a:cs typeface="Arial" panose="020B0604020202020204" pitchFamily="34" charset="0"/>
                        </a:rPr>
                        <a:t>(</a:t>
                      </a:r>
                      <a:r>
                        <a:rPr lang="en-US" sz="800" b="1" i="1" dirty="0">
                          <a:solidFill>
                            <a:schemeClr val="tx1"/>
                          </a:solidFill>
                          <a:effectLst/>
                          <a:latin typeface="Arial" panose="020B0604020202020204" pitchFamily="34" charset="0"/>
                          <a:cs typeface="Arial" panose="020B0604020202020204" pitchFamily="34" charset="0"/>
                        </a:rPr>
                        <a:t>Only applicable if brand name and client organisation is different)*</a:t>
                      </a:r>
                      <a:br>
                        <a:rPr lang="en-US" sz="800" b="0" i="1" dirty="0">
                          <a:solidFill>
                            <a:schemeClr val="tx1"/>
                          </a:solidFill>
                          <a:effectLst/>
                          <a:latin typeface="Arial" panose="020B0604020202020204" pitchFamily="34" charset="0"/>
                          <a:cs typeface="Arial" panose="020B0604020202020204" pitchFamily="34" charset="0"/>
                        </a:rPr>
                      </a:br>
                      <a:r>
                        <a:rPr lang="en-SG" sz="7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 </a:t>
                      </a:r>
                      <a:br>
                        <a:rPr lang="en-SG" sz="700" b="0" i="1" kern="1200" dirty="0">
                          <a:solidFill>
                            <a:schemeClr val="tx1"/>
                          </a:solidFill>
                          <a:effectLst/>
                          <a:latin typeface="Arial" panose="020B0604020202020204" pitchFamily="34" charset="0"/>
                          <a:ea typeface="+mn-ea"/>
                          <a:cs typeface="Arial" panose="020B0604020202020204" pitchFamily="34" charset="0"/>
                        </a:rPr>
                      </a:br>
                      <a:r>
                        <a:rPr lang="en-SG" sz="700" b="0" i="1" kern="1200" dirty="0">
                          <a:solidFill>
                            <a:schemeClr val="tx1">
                              <a:lumMod val="65000"/>
                              <a:lumOff val="35000"/>
                            </a:schemeClr>
                          </a:solidFill>
                          <a:effectLst/>
                          <a:latin typeface="Arial" panose="020B0604020202020204" pitchFamily="34" charset="0"/>
                          <a:ea typeface="+mn-ea"/>
                          <a:cs typeface="Arial" panose="020B0604020202020204" pitchFamily="34" charset="0"/>
                        </a:rPr>
                        <a:t>(E.g. Caltex, Dove)</a:t>
                      </a:r>
                      <a:endParaRPr lang="en-GB" sz="700" b="0"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SG" sz="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80738474"/>
                  </a:ext>
                </a:extLst>
              </a:tr>
              <a:tr h="4849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effectLst/>
                          <a:latin typeface="Arial" panose="020B0604020202020204" pitchFamily="34" charset="0"/>
                          <a:cs typeface="Arial" panose="020B0604020202020204" pitchFamily="34" charset="0"/>
                        </a:rPr>
                        <a:t>Campaign/ Programme </a:t>
                      </a:r>
                      <a:r>
                        <a:rPr lang="en-US" sz="800" b="1" i="1" dirty="0">
                          <a:solidFill>
                            <a:schemeClr val="tx1"/>
                          </a:solidFill>
                          <a:effectLst/>
                          <a:latin typeface="Arial" panose="020B0604020202020204" pitchFamily="34" charset="0"/>
                          <a:cs typeface="Arial" panose="020B0604020202020204" pitchFamily="34" charset="0"/>
                        </a:rPr>
                        <a:t>(Max word Count: 12)*</a:t>
                      </a:r>
                      <a:br>
                        <a:rPr lang="en-US" sz="1050" dirty="0">
                          <a:solidFill>
                            <a:schemeClr val="tx1"/>
                          </a:solidFill>
                          <a:effectLst/>
                          <a:latin typeface="Arial" panose="020B0604020202020204" pitchFamily="34" charset="0"/>
                          <a:cs typeface="Arial" panose="020B0604020202020204" pitchFamily="34" charset="0"/>
                        </a:rPr>
                      </a:br>
                      <a:r>
                        <a:rPr lang="en-SG" sz="7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700" b="0" kern="1200" dirty="0">
                          <a:solidFill>
                            <a:schemeClr val="tx1"/>
                          </a:solidFill>
                          <a:effectLst/>
                          <a:latin typeface="Arial" panose="020B0604020202020204" pitchFamily="34" charset="0"/>
                          <a:ea typeface="+mn-ea"/>
                          <a:cs typeface="Arial" panose="020B0604020202020204" pitchFamily="34" charset="0"/>
                        </a:rPr>
                        <a:t> </a:t>
                      </a:r>
                      <a:endParaRPr lang="en-GB" sz="8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SG" sz="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9607515"/>
                  </a:ext>
                </a:extLst>
              </a:tr>
              <a:tr h="535798">
                <a:tc>
                  <a:txBody>
                    <a:bodyPr/>
                    <a:lstStyle/>
                    <a:p>
                      <a:r>
                        <a:rPr lang="en-US" sz="1000" b="1" dirty="0">
                          <a:solidFill>
                            <a:schemeClr val="tx1"/>
                          </a:solidFill>
                          <a:effectLst/>
                          <a:latin typeface="Arial" panose="020B0604020202020204" pitchFamily="34" charset="0"/>
                          <a:cs typeface="Arial" panose="020B0604020202020204" pitchFamily="34" charset="0"/>
                        </a:rPr>
                        <a:t>Agency</a:t>
                      </a:r>
                      <a:r>
                        <a:rPr lang="en-US" sz="1050" b="1" baseline="0" dirty="0">
                          <a:solidFill>
                            <a:schemeClr val="tx1"/>
                          </a:solidFill>
                          <a:effectLst/>
                          <a:latin typeface="Arial" panose="020B0604020202020204" pitchFamily="34" charset="0"/>
                          <a:cs typeface="Arial" panose="020B0604020202020204" pitchFamily="34" charset="0"/>
                        </a:rPr>
                        <a:t> </a:t>
                      </a:r>
                      <a:r>
                        <a:rPr lang="en-US" sz="800" b="1" i="1" dirty="0">
                          <a:solidFill>
                            <a:schemeClr val="tx1"/>
                          </a:solidFill>
                          <a:effectLst/>
                          <a:latin typeface="Arial" panose="020B0604020202020204" pitchFamily="34" charset="0"/>
                          <a:cs typeface="Arial" panose="020B0604020202020204" pitchFamily="34" charset="0"/>
                        </a:rPr>
                        <a:t>(if applicable)* </a:t>
                      </a:r>
                      <a:endParaRPr lang="en-GB" sz="800" b="1" kern="1200" dirty="0">
                        <a:solidFill>
                          <a:schemeClr val="tx1">
                            <a:lumMod val="50000"/>
                            <a:lumOff val="50000"/>
                          </a:schemeClr>
                        </a:solidFill>
                        <a:effectLst/>
                        <a:latin typeface="Arial" panose="020B0604020202020204" pitchFamily="34" charset="0"/>
                        <a:ea typeface="+mn-ea"/>
                        <a:cs typeface="Arial" panose="020B0604020202020204" pitchFamily="34" charset="0"/>
                      </a:endParaRPr>
                    </a:p>
                  </a:txBody>
                  <a:tcPr marL="6858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SG" sz="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73462509"/>
                  </a:ext>
                </a:extLst>
              </a:tr>
            </a:tbl>
          </a:graphicData>
        </a:graphic>
      </p:graphicFrame>
      <p:sp>
        <p:nvSpPr>
          <p:cNvPr id="3" name="TextBox 2">
            <a:extLst>
              <a:ext uri="{FF2B5EF4-FFF2-40B4-BE49-F238E27FC236}">
                <a16:creationId xmlns:a16="http://schemas.microsoft.com/office/drawing/2014/main" id="{2F7EF06E-7A5F-A17B-CE90-258ED06579A3}"/>
              </a:ext>
            </a:extLst>
          </p:cNvPr>
          <p:cNvSpPr txBox="1"/>
          <p:nvPr/>
        </p:nvSpPr>
        <p:spPr>
          <a:xfrm>
            <a:off x="306519" y="4400550"/>
            <a:ext cx="8683362" cy="323165"/>
          </a:xfrm>
          <a:prstGeom prst="rect">
            <a:avLst/>
          </a:prstGeom>
          <a:noFill/>
        </p:spPr>
        <p:txBody>
          <a:bodyPr wrap="square">
            <a:spAutoFit/>
          </a:bodyPr>
          <a:lstStyle/>
          <a:p>
            <a:r>
              <a:rPr lang="en-GB" sz="750" dirty="0">
                <a:latin typeface="Arial" panose="020B0604020202020204" pitchFamily="34" charset="0"/>
                <a:cs typeface="Arial" panose="020B0604020202020204" pitchFamily="34" charset="0"/>
              </a:rPr>
              <a:t>NOTE: Marks may be deducted if  the entry submission exceeds the maximum word count. </a:t>
            </a:r>
          </a:p>
          <a:p>
            <a:r>
              <a:rPr lang="en-GB" sz="750" dirty="0">
                <a:latin typeface="Arial" panose="020B0604020202020204" pitchFamily="34" charset="0"/>
                <a:cs typeface="Arial" panose="020B0604020202020204" pitchFamily="34" charset="0"/>
              </a:rPr>
              <a:t>*Please take note that we will omit Inc, Corporation, </a:t>
            </a:r>
            <a:r>
              <a:rPr lang="en-GB" sz="750" dirty="0" err="1">
                <a:latin typeface="Arial" panose="020B0604020202020204" pitchFamily="34" charset="0"/>
                <a:cs typeface="Arial" panose="020B0604020202020204" pitchFamily="34" charset="0"/>
              </a:rPr>
              <a:t>Pte.</a:t>
            </a:r>
            <a:r>
              <a:rPr lang="en-GB" sz="750" dirty="0">
                <a:latin typeface="Arial" panose="020B0604020202020204" pitchFamily="34" charset="0"/>
                <a:cs typeface="Arial" panose="020B0604020202020204" pitchFamily="34" charset="0"/>
              </a:rPr>
              <a:t> Ltd, PT, </a:t>
            </a:r>
            <a:r>
              <a:rPr lang="en-GB" sz="750" dirty="0" err="1">
                <a:latin typeface="Arial" panose="020B0604020202020204" pitchFamily="34" charset="0"/>
                <a:cs typeface="Arial" panose="020B0604020202020204" pitchFamily="34" charset="0"/>
              </a:rPr>
              <a:t>Berhad</a:t>
            </a:r>
            <a:r>
              <a:rPr lang="en-GB" sz="750" dirty="0">
                <a:latin typeface="Arial" panose="020B0604020202020204" pitchFamily="34" charset="0"/>
                <a:cs typeface="Arial" panose="020B0604020202020204" pitchFamily="34" charset="0"/>
              </a:rPr>
              <a:t>, </a:t>
            </a:r>
            <a:r>
              <a:rPr lang="en-GB" sz="750" dirty="0" err="1">
                <a:latin typeface="Arial" panose="020B0604020202020204" pitchFamily="34" charset="0"/>
                <a:cs typeface="Arial" panose="020B0604020202020204" pitchFamily="34" charset="0"/>
              </a:rPr>
              <a:t>Sdn</a:t>
            </a:r>
            <a:r>
              <a:rPr lang="en-GB" sz="750" dirty="0">
                <a:latin typeface="Arial" panose="020B0604020202020204" pitchFamily="34" charset="0"/>
                <a:cs typeface="Arial" panose="020B0604020202020204" pitchFamily="34" charset="0"/>
              </a:rPr>
              <a:t>. </a:t>
            </a:r>
            <a:r>
              <a:rPr lang="en-GB" sz="750" dirty="0" err="1">
                <a:latin typeface="Arial" panose="020B0604020202020204" pitchFamily="34" charset="0"/>
                <a:cs typeface="Arial" panose="020B0604020202020204" pitchFamily="34" charset="0"/>
              </a:rPr>
              <a:t>Bhd</a:t>
            </a:r>
            <a:r>
              <a:rPr lang="en-GB" sz="750" dirty="0">
                <a:latin typeface="Arial" panose="020B0604020202020204" pitchFamily="34" charset="0"/>
                <a:cs typeface="Arial" panose="020B0604020202020204" pitchFamily="34" charset="0"/>
              </a:rPr>
              <a:t> and etc in order to follow our editorial design guidelines in all marketing collaterals including trophy.</a:t>
            </a:r>
          </a:p>
        </p:txBody>
      </p:sp>
    </p:spTree>
    <p:extLst>
      <p:ext uri="{BB962C8B-B14F-4D97-AF65-F5344CB8AC3E}">
        <p14:creationId xmlns:p14="http://schemas.microsoft.com/office/powerpoint/2010/main" val="3861009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123950"/>
            <a:ext cx="8534400" cy="3631763"/>
          </a:xfrm>
          <a:prstGeom prst="rect">
            <a:avLst/>
          </a:prstGeom>
        </p:spPr>
        <p:txBody>
          <a:bodyPr wrap="square">
            <a:spAutoFit/>
          </a:bodyPr>
          <a:lstStyle/>
          <a:p>
            <a:r>
              <a:rPr lang="en-SG" sz="1000" b="1" u="sng" dirty="0">
                <a:latin typeface="Arial" panose="020B0604020202020204" pitchFamily="34" charset="0"/>
                <a:cs typeface="Arial" panose="020B0604020202020204" pitchFamily="34" charset="0"/>
              </a:rPr>
              <a:t>Guidelines</a:t>
            </a:r>
          </a:p>
          <a:p>
            <a:r>
              <a:rPr lang="en-SG" sz="1000" dirty="0">
                <a:latin typeface="Arial" panose="020B0604020202020204" pitchFamily="34" charset="0"/>
                <a:cs typeface="Arial" panose="020B0604020202020204" pitchFamily="34" charset="0"/>
              </a:rPr>
              <a:t>Please refer to the </a:t>
            </a:r>
            <a:r>
              <a:rPr lang="en-SG" sz="1000" b="1" dirty="0">
                <a:latin typeface="Arial" panose="020B0604020202020204" pitchFamily="34" charset="0"/>
                <a:cs typeface="Arial" panose="020B0604020202020204" pitchFamily="34" charset="0"/>
              </a:rPr>
              <a:t>Marketing Excellence Awards 2026 </a:t>
            </a:r>
            <a:r>
              <a:rPr lang="en-SG" sz="1000" dirty="0">
                <a:latin typeface="Arial" panose="020B0604020202020204" pitchFamily="34" charset="0"/>
                <a:cs typeface="Arial" panose="020B0604020202020204" pitchFamily="34" charset="0"/>
              </a:rPr>
              <a:t>Entry Guidelines for specific requirements, </a:t>
            </a:r>
            <a:r>
              <a:rPr lang="en-US" sz="1000" dirty="0">
                <a:effectLst/>
                <a:latin typeface="Arial" panose="020B0604020202020204" pitchFamily="34" charset="0"/>
                <a:ea typeface="Calibri" panose="020F0502020204030204" pitchFamily="34" charset="0"/>
                <a:cs typeface="Arial" panose="020B0604020202020204" pitchFamily="34" charset="0"/>
              </a:rPr>
              <a:t>category descriptions and entry criteria details</a:t>
            </a:r>
            <a:r>
              <a:rPr lang="en-SG" sz="1000" dirty="0">
                <a:latin typeface="Arial" panose="020B0604020202020204" pitchFamily="34" charset="0"/>
                <a:cs typeface="Arial" panose="020B0604020202020204" pitchFamily="34" charset="0"/>
              </a:rPr>
              <a:t>.</a:t>
            </a:r>
          </a:p>
          <a:p>
            <a:endParaRPr lang="en-SG" sz="1000" dirty="0">
              <a:latin typeface="Arial" panose="020B0604020202020204" pitchFamily="34" charset="0"/>
              <a:cs typeface="Arial" panose="020B0604020202020204" pitchFamily="34" charset="0"/>
            </a:endParaRPr>
          </a:p>
          <a:p>
            <a:r>
              <a:rPr lang="en-SG" sz="1000" b="1" u="sng" dirty="0">
                <a:latin typeface="Arial" panose="020B0604020202020204" pitchFamily="34" charset="0"/>
                <a:cs typeface="Arial" panose="020B0604020202020204" pitchFamily="34" charset="0"/>
              </a:rPr>
              <a:t>Images &amp; Supporting Documents</a:t>
            </a:r>
          </a:p>
          <a:p>
            <a:r>
              <a:rPr lang="en-SG" sz="1000" dirty="0">
                <a:latin typeface="Arial" panose="020B0604020202020204" pitchFamily="34" charset="0"/>
                <a:cs typeface="Arial" panose="020B0604020202020204" pitchFamily="34" charset="0"/>
              </a:rPr>
              <a:t>If you have images and other supporting documents, please copy and paste them on to this core submission document, and also upload them in hi-res on the online submission page. Should your entry be shortlisted, these images and supporting documents (that are non-confidential) may be used for publication. </a:t>
            </a:r>
            <a:br>
              <a:rPr lang="en-SG" sz="1000" dirty="0">
                <a:latin typeface="Arial" panose="020B0604020202020204" pitchFamily="34" charset="0"/>
                <a:cs typeface="Arial" panose="020B0604020202020204" pitchFamily="34" charset="0"/>
              </a:rPr>
            </a:br>
            <a:br>
              <a:rPr lang="en-SG" sz="1000" dirty="0">
                <a:latin typeface="Arial" panose="020B0604020202020204" pitchFamily="34" charset="0"/>
                <a:cs typeface="Arial" panose="020B0604020202020204" pitchFamily="34" charset="0"/>
              </a:rPr>
            </a:br>
            <a:r>
              <a:rPr lang="en-US" sz="1000" b="1" dirty="0">
                <a:effectLst/>
                <a:latin typeface="Arial" panose="020B0604020202020204" pitchFamily="34" charset="0"/>
                <a:ea typeface="Calibri" panose="020F0502020204030204" pitchFamily="34" charset="0"/>
                <a:cs typeface="Arial" panose="020B0604020202020204" pitchFamily="34" charset="0"/>
              </a:rPr>
              <a:t>In your online submission, you must include a high-resolution company logo and campaign / programme image that can be used on all marketing material.</a:t>
            </a:r>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b="1" u="sng" dirty="0">
                <a:latin typeface="Arial" panose="020B0604020202020204" pitchFamily="34" charset="0"/>
                <a:cs typeface="Arial" panose="020B0604020202020204" pitchFamily="34" charset="0"/>
              </a:rPr>
              <a:t>Video URLs</a:t>
            </a:r>
          </a:p>
          <a:p>
            <a:r>
              <a:rPr lang="en-SG" sz="10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br>
              <a:rPr lang="en-SG" sz="1000" dirty="0">
                <a:latin typeface="Arial" panose="020B0604020202020204" pitchFamily="34" charset="0"/>
                <a:cs typeface="Arial" panose="020B0604020202020204" pitchFamily="34" charset="0"/>
              </a:rPr>
            </a:br>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Please copy and paste URLs to your video (if any) here:</a:t>
            </a:r>
          </a:p>
          <a:p>
            <a:endParaRPr lang="en-SG" sz="1000" dirty="0">
              <a:latin typeface="Arial" panose="020B0604020202020204" pitchFamily="34" charset="0"/>
              <a:cs typeface="Arial" panose="020B0604020202020204" pitchFamily="34" charset="0"/>
            </a:endParaRPr>
          </a:p>
          <a:p>
            <a:r>
              <a:rPr lang="en-SG" sz="1000" b="1" u="sng" dirty="0">
                <a:latin typeface="Arial" panose="020B0604020202020204" pitchFamily="34" charset="0"/>
                <a:cs typeface="Arial" panose="020B0604020202020204" pitchFamily="34" charset="0"/>
              </a:rPr>
              <a:t>Attention</a:t>
            </a:r>
          </a:p>
          <a:p>
            <a:r>
              <a:rPr lang="en-SG" sz="1000" dirty="0">
                <a:latin typeface="Arial" panose="020B0604020202020204" pitchFamily="34" charset="0"/>
                <a:cs typeface="Arial" panose="020B0604020202020204" pitchFamily="34" charset="0"/>
              </a:rPr>
              <a:t>Any confidential information or content intended for judging purposes only must be cleared indicated in </a:t>
            </a:r>
            <a:r>
              <a:rPr lang="en-SG" sz="1000" dirty="0">
                <a:solidFill>
                  <a:srgbClr val="FF0000"/>
                </a:solidFill>
                <a:latin typeface="Arial" panose="020B0604020202020204" pitchFamily="34" charset="0"/>
                <a:cs typeface="Arial" panose="020B0604020202020204" pitchFamily="34" charset="0"/>
              </a:rPr>
              <a:t>red text </a:t>
            </a:r>
            <a:r>
              <a:rPr lang="en-SG" sz="1000" dirty="0">
                <a:latin typeface="Arial" panose="020B0604020202020204" pitchFamily="34" charset="0"/>
                <a:cs typeface="Arial" panose="020B0604020202020204" pitchFamily="34" charset="0"/>
              </a:rPr>
              <a:t>or </a:t>
            </a:r>
            <a:r>
              <a:rPr lang="en-SG" sz="1000" dirty="0">
                <a:solidFill>
                  <a:schemeClr val="bg1"/>
                </a:solidFill>
                <a:highlight>
                  <a:srgbClr val="FF0000"/>
                </a:highlight>
                <a:latin typeface="Arial" panose="020B0604020202020204" pitchFamily="34" charset="0"/>
                <a:cs typeface="Arial" panose="020B0604020202020204" pitchFamily="34" charset="0"/>
              </a:rPr>
              <a:t>highlighted in red</a:t>
            </a:r>
            <a:r>
              <a:rPr lang="en-SG" sz="1000" dirty="0">
                <a:latin typeface="Arial" panose="020B0604020202020204" pitchFamily="34" charset="0"/>
                <a:cs typeface="Arial" panose="020B0604020202020204" pitchFamily="34" charset="0"/>
              </a:rPr>
              <a:t>. Any indicated text will not be used for publication and will not be disseminated beyond the judging panel in any way.</a:t>
            </a:r>
            <a:br>
              <a:rPr lang="en-SG" sz="1000" dirty="0">
                <a:latin typeface="Arial" panose="020B0604020202020204" pitchFamily="34" charset="0"/>
                <a:cs typeface="Arial" panose="020B0604020202020204" pitchFamily="34" charset="0"/>
              </a:rPr>
            </a:br>
            <a:r>
              <a:rPr lang="en-SG" sz="1000" dirty="0">
                <a:latin typeface="Arial" panose="020B0604020202020204" pitchFamily="34" charset="0"/>
                <a:cs typeface="Arial" panose="020B0604020202020204" pitchFamily="34" charset="0"/>
              </a:rPr>
              <a:t> </a:t>
            </a:r>
          </a:p>
          <a:p>
            <a:r>
              <a:rPr lang="en-SG" sz="1000" dirty="0">
                <a:latin typeface="Arial" panose="020B0604020202020204" pitchFamily="34" charset="0"/>
                <a:cs typeface="Arial" panose="020B0604020202020204" pitchFamily="34" charset="0"/>
              </a:rPr>
              <a:t>Once you are ready to submit, please save this file as a .pdf version before uploading it at: </a:t>
            </a:r>
            <a:r>
              <a:rPr lang="en-SG" sz="1000" dirty="0">
                <a:highlight>
                  <a:srgbClr val="FFFF00"/>
                </a:highlight>
                <a:latin typeface="Arial" panose="020B0604020202020204" pitchFamily="34" charset="0"/>
                <a:cs typeface="Arial" panose="020B0604020202020204" pitchFamily="34" charset="0"/>
                <a:hlinkClick r:id="rId2"/>
              </a:rPr>
              <a:t>https://awards.marketing-interactive.com/marketing-excellence-my/entry-submission/</a:t>
            </a:r>
            <a:r>
              <a:rPr lang="en-SG" sz="1000" dirty="0">
                <a:highlight>
                  <a:srgbClr val="FFFF00"/>
                </a:highlight>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702133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23950"/>
            <a:ext cx="2362200" cy="246221"/>
          </a:xfrm>
          <a:prstGeom prst="rect">
            <a:avLst/>
          </a:prstGeom>
        </p:spPr>
        <p:txBody>
          <a:bodyPr wrap="square">
            <a:spAutoFit/>
          </a:bodyPr>
          <a:lstStyle/>
          <a:p>
            <a:pPr algn="just"/>
            <a:r>
              <a:rPr lang="en-SG" sz="1000" b="1" dirty="0">
                <a:latin typeface="Arial" panose="020B0604020202020204" pitchFamily="34" charset="0"/>
                <a:cs typeface="Arial" panose="020B0604020202020204" pitchFamily="34" charset="0"/>
              </a:rPr>
              <a:t>PROBLEM (10%) (Max. 500 words)</a:t>
            </a:r>
          </a:p>
        </p:txBody>
      </p:sp>
      <p:sp>
        <p:nvSpPr>
          <p:cNvPr id="3" name="Rectangle 2">
            <a:extLst>
              <a:ext uri="{FF2B5EF4-FFF2-40B4-BE49-F238E27FC236}">
                <a16:creationId xmlns:a16="http://schemas.microsoft.com/office/drawing/2014/main" id="{BEC407C3-36F0-E091-C36D-19F8B6704312}"/>
              </a:ext>
            </a:extLst>
          </p:cNvPr>
          <p:cNvSpPr/>
          <p:nvPr/>
        </p:nvSpPr>
        <p:spPr>
          <a:xfrm>
            <a:off x="152400" y="1370171"/>
            <a:ext cx="8839200" cy="3335179"/>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SG"/>
          </a:p>
        </p:txBody>
      </p:sp>
    </p:spTree>
    <p:extLst>
      <p:ext uri="{BB962C8B-B14F-4D97-AF65-F5344CB8AC3E}">
        <p14:creationId xmlns:p14="http://schemas.microsoft.com/office/powerpoint/2010/main" val="727151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E428C-71BA-1205-B391-8158691A6F8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9CE257C8-D830-5BA1-31AD-EDEABC77F76A}"/>
              </a:ext>
            </a:extLst>
          </p:cNvPr>
          <p:cNvSpPr/>
          <p:nvPr/>
        </p:nvSpPr>
        <p:spPr>
          <a:xfrm>
            <a:off x="152400" y="1370171"/>
            <a:ext cx="8839200" cy="3335179"/>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SG"/>
          </a:p>
        </p:txBody>
      </p:sp>
      <p:sp>
        <p:nvSpPr>
          <p:cNvPr id="4" name="Rectangle 3"/>
          <p:cNvSpPr/>
          <p:nvPr/>
        </p:nvSpPr>
        <p:spPr>
          <a:xfrm>
            <a:off x="76200" y="1106329"/>
            <a:ext cx="2362200" cy="246221"/>
          </a:xfrm>
          <a:prstGeom prst="rect">
            <a:avLst/>
          </a:prstGeom>
        </p:spPr>
        <p:txBody>
          <a:bodyPr wrap="square">
            <a:spAutoFit/>
          </a:bodyPr>
          <a:lstStyle/>
          <a:p>
            <a:pPr algn="just"/>
            <a:r>
              <a:rPr lang="en-SG" sz="1000" b="1" dirty="0">
                <a:latin typeface="Arial" panose="020B0604020202020204" pitchFamily="34" charset="0"/>
                <a:cs typeface="Arial" panose="020B0604020202020204" pitchFamily="34" charset="0"/>
              </a:rPr>
              <a:t>SOLUTION (35%) (Max. 500 words)</a:t>
            </a:r>
          </a:p>
        </p:txBody>
      </p:sp>
    </p:spTree>
    <p:extLst>
      <p:ext uri="{BB962C8B-B14F-4D97-AF65-F5344CB8AC3E}">
        <p14:creationId xmlns:p14="http://schemas.microsoft.com/office/powerpoint/2010/main" val="2654747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62E2D-2578-D29D-E735-36BFA8AB6D51}"/>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78522DB-3A51-195B-9983-F6DA5BFAAAC2}"/>
              </a:ext>
            </a:extLst>
          </p:cNvPr>
          <p:cNvSpPr/>
          <p:nvPr/>
        </p:nvSpPr>
        <p:spPr>
          <a:xfrm>
            <a:off x="152400" y="1370171"/>
            <a:ext cx="8839200" cy="3335179"/>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SG"/>
          </a:p>
        </p:txBody>
      </p:sp>
      <p:sp>
        <p:nvSpPr>
          <p:cNvPr id="4" name="Rectangle 3">
            <a:extLst>
              <a:ext uri="{FF2B5EF4-FFF2-40B4-BE49-F238E27FC236}">
                <a16:creationId xmlns:a16="http://schemas.microsoft.com/office/drawing/2014/main" id="{43DC6CE5-B742-2126-2304-223632AAE7F0}"/>
              </a:ext>
            </a:extLst>
          </p:cNvPr>
          <p:cNvSpPr/>
          <p:nvPr/>
        </p:nvSpPr>
        <p:spPr>
          <a:xfrm>
            <a:off x="76200" y="1106329"/>
            <a:ext cx="2362200" cy="246221"/>
          </a:xfrm>
          <a:prstGeom prst="rect">
            <a:avLst/>
          </a:prstGeom>
        </p:spPr>
        <p:txBody>
          <a:bodyPr wrap="square">
            <a:spAutoFit/>
          </a:bodyPr>
          <a:lstStyle/>
          <a:p>
            <a:pPr algn="just"/>
            <a:r>
              <a:rPr lang="en-SG" sz="1000" b="1" dirty="0">
                <a:latin typeface="Arial" panose="020B0604020202020204" pitchFamily="34" charset="0"/>
                <a:cs typeface="Arial" panose="020B0604020202020204" pitchFamily="34" charset="0"/>
              </a:rPr>
              <a:t>DELIVERY (30%) (Max. 500 words</a:t>
            </a:r>
            <a:r>
              <a:rPr lang="en-SG" sz="1000" b="1" dirty="0">
                <a:latin typeface="Helvetica Neue CE 55 Roman" pitchFamily="82" charset="0"/>
                <a:cs typeface="Arial" panose="020B0604020202020204" pitchFamily="34" charset="0"/>
              </a:rPr>
              <a:t>)</a:t>
            </a:r>
          </a:p>
        </p:txBody>
      </p:sp>
    </p:spTree>
    <p:extLst>
      <p:ext uri="{BB962C8B-B14F-4D97-AF65-F5344CB8AC3E}">
        <p14:creationId xmlns:p14="http://schemas.microsoft.com/office/powerpoint/2010/main" val="3051920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0B528-5591-F740-D5FC-B4B02F1331C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B25972A-72C7-5308-28AC-F600989F7A7A}"/>
              </a:ext>
            </a:extLst>
          </p:cNvPr>
          <p:cNvSpPr/>
          <p:nvPr/>
        </p:nvSpPr>
        <p:spPr>
          <a:xfrm>
            <a:off x="152400" y="1370171"/>
            <a:ext cx="8839200" cy="3335179"/>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SG"/>
          </a:p>
        </p:txBody>
      </p:sp>
      <p:sp>
        <p:nvSpPr>
          <p:cNvPr id="4" name="Rectangle 3">
            <a:extLst>
              <a:ext uri="{FF2B5EF4-FFF2-40B4-BE49-F238E27FC236}">
                <a16:creationId xmlns:a16="http://schemas.microsoft.com/office/drawing/2014/main" id="{ACE3EC55-4420-4A62-B8E5-52B49B7C46E7}"/>
              </a:ext>
            </a:extLst>
          </p:cNvPr>
          <p:cNvSpPr/>
          <p:nvPr/>
        </p:nvSpPr>
        <p:spPr>
          <a:xfrm>
            <a:off x="76200" y="1106329"/>
            <a:ext cx="2895600" cy="246221"/>
          </a:xfrm>
          <a:prstGeom prst="rect">
            <a:avLst/>
          </a:prstGeom>
        </p:spPr>
        <p:txBody>
          <a:bodyPr wrap="square">
            <a:spAutoFit/>
          </a:bodyPr>
          <a:lstStyle/>
          <a:p>
            <a:pPr algn="just"/>
            <a:r>
              <a:rPr lang="en-SG" sz="1000" b="1" dirty="0">
                <a:latin typeface="Arial" panose="020B0604020202020204" pitchFamily="34" charset="0"/>
                <a:cs typeface="Arial" panose="020B0604020202020204" pitchFamily="34" charset="0"/>
              </a:rPr>
              <a:t>PERFORMANCE (25%) (Max. 500 words)</a:t>
            </a:r>
          </a:p>
        </p:txBody>
      </p:sp>
    </p:spTree>
    <p:extLst>
      <p:ext uri="{BB962C8B-B14F-4D97-AF65-F5344CB8AC3E}">
        <p14:creationId xmlns:p14="http://schemas.microsoft.com/office/powerpoint/2010/main" val="2644730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C407C3-36F0-E091-C36D-19F8B6704312}"/>
              </a:ext>
            </a:extLst>
          </p:cNvPr>
          <p:cNvSpPr/>
          <p:nvPr/>
        </p:nvSpPr>
        <p:spPr>
          <a:xfrm>
            <a:off x="304800" y="1200150"/>
            <a:ext cx="8534399" cy="3505200"/>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r>
              <a:rPr lang="en-US" sz="1200" b="1" dirty="0">
                <a:solidFill>
                  <a:schemeClr val="tx1"/>
                </a:solidFill>
                <a:latin typeface="Arial" panose="020B0604020202020204" pitchFamily="34" charset="0"/>
                <a:cs typeface="Arial" panose="020B0604020202020204" pitchFamily="34" charset="0"/>
              </a:rPr>
              <a:t>DECLARATION </a:t>
            </a:r>
          </a:p>
          <a:p>
            <a:r>
              <a:rPr lang="en-US" sz="1200" b="1" dirty="0">
                <a:solidFill>
                  <a:schemeClr val="tx1"/>
                </a:solidFill>
                <a:latin typeface="Arial" panose="020B0604020202020204" pitchFamily="34" charset="0"/>
                <a:cs typeface="Arial" panose="020B0604020202020204" pitchFamily="34" charset="0"/>
              </a:rPr>
              <a:t> </a:t>
            </a:r>
          </a:p>
          <a:p>
            <a:r>
              <a:rPr lang="en-US" sz="1200" b="1" dirty="0">
                <a:solidFill>
                  <a:schemeClr val="tx1"/>
                </a:solidFill>
                <a:latin typeface="Arial" panose="020B0604020202020204" pitchFamily="34" charset="0"/>
                <a:cs typeface="Arial" panose="020B0604020202020204" pitchFamily="34" charset="0"/>
                <a:sym typeface="Wingdings 2"/>
              </a:rPr>
              <a:t></a:t>
            </a:r>
            <a:r>
              <a:rPr lang="en-US" sz="1200" dirty="0">
                <a:solidFill>
                  <a:schemeClr val="tx1"/>
                </a:solidFill>
                <a:latin typeface="Arial" panose="020B0604020202020204" pitchFamily="34" charset="0"/>
                <a:cs typeface="Arial" panose="020B0604020202020204" pitchFamily="34" charset="0"/>
              </a:rPr>
              <a:t> 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dirty="0">
              <a:solidFill>
                <a:schemeClr val="tx1"/>
              </a:solidFill>
              <a:latin typeface="Arial" panose="020B0604020202020204" pitchFamily="34" charset="0"/>
              <a:cs typeface="Arial" panose="020B0604020202020204" pitchFamily="34" charset="0"/>
            </a:endParaRPr>
          </a:p>
          <a:p>
            <a:pPr algn="ctr"/>
            <a:r>
              <a:rPr lang="en-AU" sz="1200" b="1" dirty="0">
                <a:solidFill>
                  <a:schemeClr val="tx1"/>
                </a:solidFill>
                <a:latin typeface="Arial" panose="020B0604020202020204" pitchFamily="34" charset="0"/>
                <a:cs typeface="Arial" panose="020B0604020202020204" pitchFamily="34" charset="0"/>
              </a:rPr>
              <a:t>-THE END- </a:t>
            </a:r>
            <a:endParaRPr lang="en-US" sz="12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68281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TotalTime>
  <Words>567</Words>
  <Application>Microsoft Office PowerPoint</Application>
  <PresentationFormat>On-screen Show (16:9)</PresentationFormat>
  <Paragraphs>32</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Kah Yee Chong</dc:creator>
  <cp:lastModifiedBy>Joleen Quek</cp:lastModifiedBy>
  <cp:revision>28</cp:revision>
  <dcterms:created xsi:type="dcterms:W3CDTF">2006-08-16T00:00:00Z</dcterms:created>
  <dcterms:modified xsi:type="dcterms:W3CDTF">2026-02-26T06:22:24Z</dcterms:modified>
</cp:coreProperties>
</file>