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6" r:id="rId7"/>
    <p:sldId id="265" r:id="rId8"/>
    <p:sldId id="268" r:id="rId9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14" y="19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id/entry-guidelines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3778565-5B71-B6A8-06D7-B443E1DF80A8}"/>
              </a:ext>
            </a:extLst>
          </p:cNvPr>
          <p:cNvSpPr txBox="1"/>
          <p:nvPr/>
        </p:nvSpPr>
        <p:spPr>
          <a:xfrm>
            <a:off x="2362200" y="348615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1174963"/>
            <a:ext cx="4953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Indonesia 2025: 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</a:t>
            </a:r>
            <a:endParaRPr lang="en-SG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583151"/>
              </p:ext>
            </p:extLst>
          </p:nvPr>
        </p:nvGraphicFramePr>
        <p:xfrm>
          <a:off x="457200" y="1809750"/>
          <a:ext cx="8077200" cy="2438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9695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137505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3894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SG" sz="105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344633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SG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344633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</a:t>
                      </a:r>
                      <a:r>
                        <a:rPr lang="en-US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(if different from Client Organisation)</a:t>
                      </a:r>
                      <a:endParaRPr lang="en-SG" sz="1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SG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738474"/>
                  </a:ext>
                </a:extLst>
              </a:tr>
              <a:tr h="382402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SG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07515"/>
                  </a:ext>
                </a:extLst>
              </a:tr>
              <a:tr h="97724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Agency</a:t>
                      </a:r>
                    </a:p>
                    <a:p>
                      <a:r>
                        <a:rPr lang="en-US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(if applicable) (in collaboration/partnership with other agencies, please indicate the lead agency, ex. Agency A (lead agency) + Agency B)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SG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46250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49355BE-94CE-118C-AFB4-4897A4ABB012}"/>
              </a:ext>
            </a:extLst>
          </p:cNvPr>
          <p:cNvSpPr txBox="1"/>
          <p:nvPr/>
        </p:nvSpPr>
        <p:spPr>
          <a:xfrm>
            <a:off x="464127" y="4334529"/>
            <a:ext cx="853931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3894046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" y="1123950"/>
            <a:ext cx="86106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2025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 resolution company logo and campaign / programme image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https://awards.marketing-interactive.com/marketing-excellence-id/entry-guidelines/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1009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02860"/>
            <a:ext cx="8534400" cy="270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10% (Max.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152400" y="1371871"/>
            <a:ext cx="8839200" cy="333347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45986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1123116"/>
            <a:ext cx="2406428" cy="270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SOLUTION 35% (Max. 500 words)</a:t>
            </a:r>
            <a:endParaRPr lang="en-SG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B9E7C1-6EE3-991A-A3AC-1D999DC961EE}"/>
              </a:ext>
            </a:extLst>
          </p:cNvPr>
          <p:cNvSpPr/>
          <p:nvPr/>
        </p:nvSpPr>
        <p:spPr>
          <a:xfrm>
            <a:off x="152400" y="1391843"/>
            <a:ext cx="8763000" cy="333347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7839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152400" y="1391844"/>
            <a:ext cx="8915400" cy="3313506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" name="Rectangle 2"/>
          <p:cNvSpPr/>
          <p:nvPr/>
        </p:nvSpPr>
        <p:spPr>
          <a:xfrm>
            <a:off x="76200" y="1123950"/>
            <a:ext cx="2385589" cy="270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DELIVERY 30%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Max. </a:t>
            </a: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500 words)</a:t>
            </a:r>
            <a:endParaRPr lang="en-SG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81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152400" y="1391844"/>
            <a:ext cx="8839200" cy="3313506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76200" y="1130044"/>
            <a:ext cx="2786340" cy="270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PERFORMANCE 25%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Max. 5</a:t>
            </a: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341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152400" y="1200150"/>
            <a:ext cx="8839200" cy="342900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833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457</Words>
  <Application>Microsoft Office PowerPoint</Application>
  <PresentationFormat>On-screen Show (16:9)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21</cp:revision>
  <dcterms:created xsi:type="dcterms:W3CDTF">2006-08-16T00:00:00Z</dcterms:created>
  <dcterms:modified xsi:type="dcterms:W3CDTF">2025-02-12T06:18:34Z</dcterms:modified>
</cp:coreProperties>
</file>