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60" r:id="rId6"/>
    <p:sldId id="266" r:id="rId7"/>
    <p:sldId id="267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21F6BF-667B-5211-8BF9-308C78A592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4534BF-31B9-7EBA-6DB2-98AFBBD4FA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8DC921-2D34-CC16-8760-3B94AC493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9584" y="4513827"/>
            <a:ext cx="9144000" cy="1655762"/>
          </a:xfrm>
        </p:spPr>
        <p:txBody>
          <a:bodyPr>
            <a:normAutofit/>
          </a:bodyPr>
          <a:lstStyle/>
          <a:p>
            <a:r>
              <a:rPr lang="en-HK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elvetica CE 45 Light"/>
              </a:rPr>
              <a:t>Core Submission Template</a:t>
            </a:r>
          </a:p>
          <a:p>
            <a:r>
              <a:rPr lang="en-HK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elvetica CE 45 Light"/>
              </a:rPr>
              <a:t>Marketing Team of the Year </a:t>
            </a: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BA7DC7-8369-9409-C547-40561577E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425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525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8"/>
            <a:ext cx="9516862" cy="2007141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 err="1"/>
              <a:t>Organisation</a:t>
            </a:r>
            <a:r>
              <a:rPr lang="en-US" altLang="zh-TW" sz="2000" dirty="0"/>
              <a:t>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60615"/>
              </p:ext>
            </p:extLst>
          </p:nvPr>
        </p:nvGraphicFramePr>
        <p:xfrm>
          <a:off x="1298448" y="3820562"/>
          <a:ext cx="9555983" cy="767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97552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397122">
                <a:tc>
                  <a:txBody>
                    <a:bodyPr/>
                    <a:lstStyle/>
                    <a:p>
                      <a:r>
                        <a:rPr lang="en-US" altLang="zh-TW">
                          <a:latin typeface="Calibri" pitchFamily="34" charset="0"/>
                        </a:rPr>
                        <a:t>Name of Category</a:t>
                      </a:r>
                      <a:endParaRPr lang="en-US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37. Marketing Team of the Year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Client </a:t>
                      </a:r>
                      <a:r>
                        <a:rPr lang="en-US" altLang="zh-TW" dirty="0" err="1">
                          <a:latin typeface="Calibri" pitchFamily="34" charset="0"/>
                        </a:rPr>
                        <a:t>Organisation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10105467" y="101597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68369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Marketing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Team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SG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8E5CF-25EA-2F42-FDAC-22B5AAE67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B1EF2AC-17E8-B2B8-338E-47AD7F59EF5C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6DE0D33-BF24-DFA7-F976-B57DF0A2FAE9}"/>
              </a:ext>
            </a:extLst>
          </p:cNvPr>
          <p:cNvSpPr/>
          <p:nvPr/>
        </p:nvSpPr>
        <p:spPr>
          <a:xfrm>
            <a:off x="128657" y="1550830"/>
            <a:ext cx="64458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Marketing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Team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056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831F1-2217-C51A-13A6-65B5CCC34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82383B1-5D22-A18F-A6BE-779B6A96AB4A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8BC0348-1403-2A62-6D90-3B741FFBC052}"/>
              </a:ext>
            </a:extLst>
          </p:cNvPr>
          <p:cNvSpPr/>
          <p:nvPr/>
        </p:nvSpPr>
        <p:spPr>
          <a:xfrm>
            <a:off x="128657" y="1550830"/>
            <a:ext cx="64458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Marketing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Team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963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233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12</cp:revision>
  <dcterms:created xsi:type="dcterms:W3CDTF">2025-01-13T08:35:44Z</dcterms:created>
  <dcterms:modified xsi:type="dcterms:W3CDTF">2025-05-14T03:32:13Z</dcterms:modified>
</cp:coreProperties>
</file>