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76" r:id="rId3"/>
    <p:sldId id="284" r:id="rId4"/>
    <p:sldId id="257" r:id="rId5"/>
    <p:sldId id="285" r:id="rId6"/>
    <p:sldId id="286" r:id="rId7"/>
    <p:sldId id="287" r:id="rId8"/>
    <p:sldId id="288" r:id="rId9"/>
    <p:sldId id="28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3"/>
    <p:restoredTop sz="94656"/>
  </p:normalViewPr>
  <p:slideViewPr>
    <p:cSldViewPr>
      <p:cViewPr varScale="1">
        <p:scale>
          <a:sx n="143" d="100"/>
          <a:sy n="143" d="100"/>
        </p:scale>
        <p:origin x="636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816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1/23/2025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163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4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4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vents-sg/entry-submission/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BECE27-8D28-04D5-DF53-7B30EC749A08}"/>
              </a:ext>
            </a:extLst>
          </p:cNvPr>
          <p:cNvSpPr txBox="1"/>
          <p:nvPr/>
        </p:nvSpPr>
        <p:spPr>
          <a:xfrm>
            <a:off x="0" y="4083918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b="1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CD58079E-DFA0-5AAD-E4F2-3611EE5E7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482411"/>
              </p:ext>
            </p:extLst>
          </p:nvPr>
        </p:nvGraphicFramePr>
        <p:xfrm>
          <a:off x="911679" y="1635646"/>
          <a:ext cx="7320641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9090">
                  <a:extLst>
                    <a:ext uri="{9D8B030D-6E8A-4147-A177-3AD203B41FA5}">
                      <a16:colId xmlns:a16="http://schemas.microsoft.com/office/drawing/2014/main" val="3238109378"/>
                    </a:ext>
                  </a:extLst>
                </a:gridCol>
                <a:gridCol w="4021551">
                  <a:extLst>
                    <a:ext uri="{9D8B030D-6E8A-4147-A177-3AD203B41FA5}">
                      <a16:colId xmlns:a16="http://schemas.microsoft.com/office/drawing/2014/main" val="524584411"/>
                    </a:ext>
                  </a:extLst>
                </a:gridCol>
              </a:tblGrid>
              <a:tr h="45995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346703"/>
                  </a:ext>
                </a:extLst>
              </a:tr>
              <a:tr h="45995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</a:t>
                      </a: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863270"/>
                  </a:ext>
                </a:extLst>
              </a:tr>
              <a:tr h="45995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 / Event / </a:t>
                      </a: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Name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76051"/>
                  </a:ext>
                </a:extLst>
              </a:tr>
              <a:tr h="45995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(Only if different from client </a:t>
                      </a: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041467"/>
                  </a:ext>
                </a:extLst>
              </a:tr>
              <a:tr h="680476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 (in collaboration/partnership with other agencies, please indicate the lead agency, ex. Agency A (lead agency) + Agency B)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44004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77478A2-660F-22D5-A4A1-AC4717AFC943}"/>
              </a:ext>
            </a:extLst>
          </p:cNvPr>
          <p:cNvSpPr txBox="1"/>
          <p:nvPr/>
        </p:nvSpPr>
        <p:spPr>
          <a:xfrm>
            <a:off x="0" y="1203598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Marketing Events Awards 202</a:t>
            </a:r>
            <a:r>
              <a:rPr lang="en-US" b="1" dirty="0">
                <a:solidFill>
                  <a:srgbClr val="5349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F76294-C30E-AF2C-50C1-528FA268A9A5}"/>
              </a:ext>
            </a:extLst>
          </p:cNvPr>
          <p:cNvSpPr txBox="1"/>
          <p:nvPr/>
        </p:nvSpPr>
        <p:spPr>
          <a:xfrm>
            <a:off x="911678" y="4229733"/>
            <a:ext cx="7404738" cy="35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pPr>
              <a:lnSpc>
                <a:spcPts val="1100"/>
              </a:lnSpc>
            </a:pPr>
            <a:r>
              <a:rPr lang="en-AU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AU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AU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AU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AU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AU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AU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AU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AU" sz="7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12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4999A4D-2925-946B-2390-8F6D52DA055E}"/>
              </a:ext>
            </a:extLst>
          </p:cNvPr>
          <p:cNvSpPr txBox="1"/>
          <p:nvPr/>
        </p:nvSpPr>
        <p:spPr>
          <a:xfrm>
            <a:off x="143508" y="1203598"/>
            <a:ext cx="885698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Marketing Events Awards 2025 Entry Guidelines for specific requirement,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campaign / programme image 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https://awards.marketing-interactive.com/marketing-events-sg/entry-submission/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Helvetica CE" panose="020B0604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22233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0BF2C426-EB46-0A73-543D-1C807BF61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635646"/>
            <a:ext cx="8568952" cy="3024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0286B-AB9C-7172-D085-7DC34E840B24}"/>
              </a:ext>
            </a:extLst>
          </p:cNvPr>
          <p:cNvSpPr txBox="1"/>
          <p:nvPr/>
        </p:nvSpPr>
        <p:spPr>
          <a:xfrm>
            <a:off x="323528" y="1171543"/>
            <a:ext cx="85689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Context / Challenge: 20% </a:t>
            </a:r>
            <a:br>
              <a:rPr lang="en-US" sz="1100" b="1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rgbClr val="53491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(Max. 500 words)</a:t>
            </a:r>
            <a:endParaRPr lang="en-SG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96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0BF2C426-EB46-0A73-543D-1C807BF61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635646"/>
            <a:ext cx="8568952" cy="3024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0286B-AB9C-7172-D085-7DC34E840B24}"/>
              </a:ext>
            </a:extLst>
          </p:cNvPr>
          <p:cNvSpPr txBox="1"/>
          <p:nvPr/>
        </p:nvSpPr>
        <p:spPr>
          <a:xfrm>
            <a:off x="323528" y="1171543"/>
            <a:ext cx="85689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Strategy: 30%</a:t>
            </a:r>
          </a:p>
          <a:p>
            <a:r>
              <a:rPr lang="en-US" sz="1100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(Max. 500 words)</a:t>
            </a:r>
            <a:endParaRPr lang="en-SG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099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0BF2C426-EB46-0A73-543D-1C807BF61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635646"/>
            <a:ext cx="8568952" cy="3024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0286B-AB9C-7172-D085-7DC34E840B24}"/>
              </a:ext>
            </a:extLst>
          </p:cNvPr>
          <p:cNvSpPr txBox="1"/>
          <p:nvPr/>
        </p:nvSpPr>
        <p:spPr>
          <a:xfrm>
            <a:off x="323528" y="1171543"/>
            <a:ext cx="46187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Execution: 30%</a:t>
            </a:r>
          </a:p>
          <a:p>
            <a:r>
              <a:rPr lang="en-US" sz="1100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(Max. 500 words)</a:t>
            </a:r>
            <a:endParaRPr lang="en-SG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517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0BF2C426-EB46-0A73-543D-1C807BF61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635646"/>
            <a:ext cx="8568952" cy="3024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0286B-AB9C-7172-D085-7DC34E840B24}"/>
              </a:ext>
            </a:extLst>
          </p:cNvPr>
          <p:cNvSpPr txBox="1"/>
          <p:nvPr/>
        </p:nvSpPr>
        <p:spPr>
          <a:xfrm>
            <a:off x="323528" y="1171543"/>
            <a:ext cx="85689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Results: 20%</a:t>
            </a:r>
          </a:p>
          <a:p>
            <a:r>
              <a:rPr lang="en-US" sz="1100" dirty="0">
                <a:solidFill>
                  <a:srgbClr val="5349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(Max. 500 words)</a:t>
            </a:r>
            <a:endParaRPr lang="en-SG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838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0BF2C426-EB46-0A73-543D-1C807BF61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275606"/>
            <a:ext cx="8568952" cy="33843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16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4604</TotalTime>
  <Words>455</Words>
  <Application>Microsoft Office PowerPoint</Application>
  <PresentationFormat>On-screen Show (16:9)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 CE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454</cp:revision>
  <dcterms:created xsi:type="dcterms:W3CDTF">2006-08-16T00:00:00Z</dcterms:created>
  <dcterms:modified xsi:type="dcterms:W3CDTF">2025-01-23T02:54:40Z</dcterms:modified>
</cp:coreProperties>
</file>