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58" r:id="rId6"/>
    <p:sldId id="260" r:id="rId7"/>
    <p:sldId id="269" r:id="rId8"/>
    <p:sldId id="27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02A61C-BC20-1786-AF13-E4645E26E3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8B342E-DABB-08A9-52E7-4542595B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014" y="5091953"/>
            <a:ext cx="9023021" cy="1648418"/>
          </a:xfrm>
        </p:spPr>
        <p:txBody>
          <a:bodyPr>
            <a:normAutofit/>
          </a:bodyPr>
          <a:lstStyle/>
          <a:p>
            <a:r>
              <a:rPr lang="en-HK" sz="2000" b="1" dirty="0">
                <a:solidFill>
                  <a:schemeClr val="bg1"/>
                </a:solidFill>
                <a:latin typeface="Helvetica CE 45 Light"/>
              </a:rPr>
              <a:t>Core Submission Template</a:t>
            </a:r>
          </a:p>
          <a:p>
            <a:r>
              <a:rPr lang="en-US" sz="2000" b="1" dirty="0">
                <a:solidFill>
                  <a:schemeClr val="bg1"/>
                </a:solidFill>
                <a:latin typeface="Helvetica CE 45 Light"/>
              </a:rPr>
              <a:t>Martech Team of the Year (Agency)/Martech Team of the Year (Brand)</a:t>
            </a:r>
            <a:endParaRPr lang="en-HK" sz="2000" b="1" dirty="0">
              <a:solidFill>
                <a:schemeClr val="bg2"/>
              </a:solidFill>
              <a:latin typeface="Helvetica CE 45 Light"/>
            </a:endParaRPr>
          </a:p>
          <a:p>
            <a:r>
              <a:rPr lang="en-HK" sz="2000" b="1" dirty="0">
                <a:solidFill>
                  <a:schemeClr val="bg2"/>
                </a:solidFill>
                <a:latin typeface="Helvetica CE 45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0123E-D143-42CD-EFA2-04591E340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04C92-D035-2733-7697-7DC3DC16274B}"/>
              </a:ext>
            </a:extLst>
          </p:cNvPr>
          <p:cNvSpPr txBox="1">
            <a:spLocks/>
          </p:cNvSpPr>
          <p:nvPr/>
        </p:nvSpPr>
        <p:spPr bwMode="auto">
          <a:xfrm>
            <a:off x="8991925" y="102790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28001C-BEBF-CF1F-B530-DDF70A3E3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5003"/>
            <a:ext cx="12192000" cy="475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6170B-E7B3-57A3-2243-B946798451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B2D9C-5D0A-17EA-09BF-3EAA73FB1FF2}"/>
              </a:ext>
            </a:extLst>
          </p:cNvPr>
          <p:cNvSpPr txBox="1">
            <a:spLocks/>
          </p:cNvSpPr>
          <p:nvPr/>
        </p:nvSpPr>
        <p:spPr bwMode="auto">
          <a:xfrm>
            <a:off x="8991925" y="102790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4653CD-770A-503A-9E49-74634CD1C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8131"/>
            <a:ext cx="12192000" cy="499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9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62049"/>
              </p:ext>
            </p:extLst>
          </p:nvPr>
        </p:nvGraphicFramePr>
        <p:xfrm>
          <a:off x="1218697" y="2036348"/>
          <a:ext cx="9516862" cy="2453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762779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</a:t>
                      </a:r>
                    </a:p>
                    <a:p>
                      <a:r>
                        <a:rPr lang="en-US" altLang="zh-TW" sz="1200" dirty="0">
                          <a:latin typeface="Calibri" pitchFamily="34" charset="0"/>
                        </a:rPr>
                        <a:t>Martech Team of the Year (Agency)/Martech Team of the Year (Brand)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8006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Brand/Agency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8899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Company Group </a:t>
                      </a:r>
                      <a:r>
                        <a:rPr lang="en-US" altLang="zh-TW" sz="1200" dirty="0">
                          <a:latin typeface="Calibri" pitchFamily="34" charset="0"/>
                        </a:rPr>
                        <a:t>(If Applicable)</a:t>
                      </a:r>
                    </a:p>
                    <a:p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DCED31-933A-B691-B567-9B557919F9B7}"/>
              </a:ext>
            </a:extLst>
          </p:cNvPr>
          <p:cNvSpPr txBox="1"/>
          <p:nvPr/>
        </p:nvSpPr>
        <p:spPr>
          <a:xfrm>
            <a:off x="1346713" y="4666338"/>
            <a:ext cx="88331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*Once you are ready to submit, please save this file as a .pdf version before uploading it.</a:t>
            </a:r>
          </a:p>
          <a:p>
            <a:r>
              <a:rPr lang="en-US" sz="1800" i="1" dirty="0">
                <a:latin typeface="+mn-lt"/>
              </a:rPr>
              <a:t>*Please take note that we will omit Limited, Ltd, Inc, Holdings and </a:t>
            </a:r>
            <a:r>
              <a:rPr lang="en-US" sz="1800" i="1" dirty="0" err="1">
                <a:latin typeface="+mn-lt"/>
              </a:rPr>
              <a:t>etc</a:t>
            </a:r>
            <a:r>
              <a:rPr lang="en-US" sz="1800" i="1" dirty="0">
                <a:latin typeface="+mn-lt"/>
              </a:rPr>
              <a:t> in order to follow our editorial design guidelines in all marketing collaterals </a:t>
            </a:r>
            <a:r>
              <a:rPr lang="en-US" sz="1800" i="1" dirty="0"/>
              <a:t>including trophy.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Martech Team of the Year (Agency/Brand)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07E6A-3C6F-7248-F9EB-80B19FBC8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273523F-DD06-28D2-12FF-A0D8EC3D0520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D090E18-29DE-109C-F79E-1668F5CABC37}"/>
              </a:ext>
            </a:extLst>
          </p:cNvPr>
          <p:cNvSpPr/>
          <p:nvPr/>
        </p:nvSpPr>
        <p:spPr>
          <a:xfrm>
            <a:off x="128657" y="1550830"/>
            <a:ext cx="6662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Martech Team of the Year (Agency/Brand) 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SG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400" u="sng" dirty="0">
              <a:solidFill>
                <a:srgbClr val="53491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45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2792F-78D5-D53A-1DD2-05F2F5CC6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45102E5-A37C-545F-77E7-F631DFB59963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F8A1E1F-0213-14E9-517A-17C93DCA7BF8}"/>
              </a:ext>
            </a:extLst>
          </p:cNvPr>
          <p:cNvSpPr/>
          <p:nvPr/>
        </p:nvSpPr>
        <p:spPr>
          <a:xfrm>
            <a:off x="128657" y="1550830"/>
            <a:ext cx="6662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Martech Team of the Year (Agency/Brand) 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SG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400" u="sng" dirty="0">
              <a:solidFill>
                <a:srgbClr val="53491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20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325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13</cp:revision>
  <dcterms:created xsi:type="dcterms:W3CDTF">2025-01-13T08:35:44Z</dcterms:created>
  <dcterms:modified xsi:type="dcterms:W3CDTF">2026-01-27T09:07:20Z</dcterms:modified>
</cp:coreProperties>
</file>