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998050-4918-F952-7C2D-8E12587B2E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DBE8A7-5E09-DBFA-1556-40C51CA000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64CA9C-E802-055D-AB08-3E542FEBB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28/1/2026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6412" y="5202238"/>
            <a:ext cx="8472257" cy="1655762"/>
          </a:xfrm>
        </p:spPr>
        <p:txBody>
          <a:bodyPr>
            <a:normAutofit fontScale="92500" lnSpcReduction="20000"/>
          </a:bodyPr>
          <a:lstStyle/>
          <a:p>
            <a:r>
              <a:rPr lang="en-HK" sz="2000" b="1" dirty="0">
                <a:solidFill>
                  <a:schemeClr val="bg1"/>
                </a:solidFill>
                <a:latin typeface="Helvetica CE 45 Light"/>
              </a:rPr>
              <a:t>Core Submission Template</a:t>
            </a:r>
          </a:p>
          <a:p>
            <a:r>
              <a:rPr lang="en-US" sz="2000" b="1" dirty="0" err="1">
                <a:solidFill>
                  <a:schemeClr val="bg1"/>
                </a:solidFill>
                <a:latin typeface="Helvetica CE 45 Light"/>
              </a:rPr>
              <a:t>MarTech</a:t>
            </a:r>
            <a:r>
              <a:rPr lang="en-US" sz="2000" b="1" dirty="0">
                <a:solidFill>
                  <a:schemeClr val="bg1"/>
                </a:solidFill>
                <a:latin typeface="Helvetica CE 45 Light"/>
              </a:rPr>
              <a:t> Categories</a:t>
            </a:r>
          </a:p>
          <a:p>
            <a:endParaRPr lang="en-HK" sz="2000" b="1" dirty="0">
              <a:solidFill>
                <a:schemeClr val="bg2"/>
              </a:solidFill>
              <a:latin typeface="Helvetica CE 45 Light"/>
            </a:endParaRPr>
          </a:p>
          <a:p>
            <a:endParaRPr lang="en-HK" sz="2000" b="1" dirty="0">
              <a:solidFill>
                <a:schemeClr val="bg2"/>
              </a:solidFill>
              <a:latin typeface="Helvetica CE 45 Light"/>
            </a:endParaRPr>
          </a:p>
          <a:p>
            <a:r>
              <a:rPr lang="en-HK" sz="2000" b="1" dirty="0">
                <a:solidFill>
                  <a:schemeClr val="bg2"/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0AB62-1057-640A-F753-B093C4F35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B60F39B-D332-BE80-0F6E-EFD7C697090F}"/>
              </a:ext>
            </a:extLst>
          </p:cNvPr>
          <p:cNvSpPr txBox="1">
            <a:spLocks/>
          </p:cNvSpPr>
          <p:nvPr/>
        </p:nvSpPr>
        <p:spPr bwMode="auto">
          <a:xfrm>
            <a:off x="9028104" y="102790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74BD5-123A-05E9-21F8-8A6E09C32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131"/>
            <a:ext cx="12192000" cy="496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862582"/>
              </p:ext>
            </p:extLst>
          </p:nvPr>
        </p:nvGraphicFramePr>
        <p:xfrm>
          <a:off x="1493017" y="2274412"/>
          <a:ext cx="9516862" cy="2004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926457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(Cat 34-41)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10785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Agency/Solution Provider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A88317-9F0B-8948-559A-D482CD7A0EE8}"/>
              </a:ext>
            </a:extLst>
          </p:cNvPr>
          <p:cNvSpPr txBox="1"/>
          <p:nvPr/>
        </p:nvSpPr>
        <p:spPr>
          <a:xfrm>
            <a:off x="1602745" y="4373730"/>
            <a:ext cx="88331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*Once you are ready to submit, please save this file as a .pdf version before uploading it.</a:t>
            </a:r>
          </a:p>
          <a:p>
            <a:r>
              <a:rPr lang="en-US" sz="1800" i="1" dirty="0">
                <a:latin typeface="+mn-lt"/>
              </a:rPr>
              <a:t>*Please take note that we will omit Limited, Ltd, Inc, Holdings and </a:t>
            </a:r>
            <a:r>
              <a:rPr lang="en-US" sz="1800" i="1" dirty="0" err="1">
                <a:latin typeface="+mn-lt"/>
              </a:rPr>
              <a:t>etc</a:t>
            </a:r>
            <a:r>
              <a:rPr lang="en-US" sz="1800" i="1" dirty="0">
                <a:latin typeface="+mn-lt"/>
              </a:rPr>
              <a:t> in order to follow our editorial design guidelines in all marketing collaterals </a:t>
            </a:r>
            <a:r>
              <a:rPr lang="en-US" sz="1800" i="1" dirty="0"/>
              <a:t>including trophy.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128657" y="1550830"/>
            <a:ext cx="10118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Company Profile &amp; Leadership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6518208" y="111025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Company Profile &amp; Leadership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10%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E89E25-B818-5BF1-DB68-71A46FFBC568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 (35%)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23633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Product – 35%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79180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Performance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(3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8530166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Performance – 35%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Perspective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8656913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Perspective – 20%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357</Words>
  <Application>Microsoft Office PowerPoint</Application>
  <PresentationFormat>Widescreen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20</cp:revision>
  <dcterms:created xsi:type="dcterms:W3CDTF">2025-01-13T08:35:44Z</dcterms:created>
  <dcterms:modified xsi:type="dcterms:W3CDTF">2026-01-28T02:24:04Z</dcterms:modified>
</cp:coreProperties>
</file>