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60" r:id="rId6"/>
    <p:sldId id="271" r:id="rId7"/>
    <p:sldId id="272"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E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60"/>
  </p:normalViewPr>
  <p:slideViewPr>
    <p:cSldViewPr snapToGrid="0">
      <p:cViewPr varScale="1">
        <p:scale>
          <a:sx n="105" d="100"/>
          <a:sy n="105" d="100"/>
        </p:scale>
        <p:origin x="78"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79E8-BEAD-4C41-18E8-B8B93B591B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HK"/>
          </a:p>
        </p:txBody>
      </p:sp>
      <p:sp>
        <p:nvSpPr>
          <p:cNvPr id="3" name="Subtitle 2">
            <a:extLst>
              <a:ext uri="{FF2B5EF4-FFF2-40B4-BE49-F238E27FC236}">
                <a16:creationId xmlns:a16="http://schemas.microsoft.com/office/drawing/2014/main" id="{571083B7-3BFE-24C9-75A4-8A9DD482D5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HK"/>
          </a:p>
        </p:txBody>
      </p:sp>
      <p:sp>
        <p:nvSpPr>
          <p:cNvPr id="4" name="Date Placeholder 3">
            <a:extLst>
              <a:ext uri="{FF2B5EF4-FFF2-40B4-BE49-F238E27FC236}">
                <a16:creationId xmlns:a16="http://schemas.microsoft.com/office/drawing/2014/main" id="{FEDB4B5B-CC47-7989-0E63-F9800FB8C457}"/>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4939F5D8-864B-35A5-12EC-BD54E80691B7}"/>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07F8BE99-B340-E0D8-3056-1E5F73C9228C}"/>
              </a:ext>
            </a:extLst>
          </p:cNvPr>
          <p:cNvSpPr>
            <a:spLocks noGrp="1"/>
          </p:cNvSpPr>
          <p:nvPr>
            <p:ph type="sldNum" sz="quarter" idx="12"/>
          </p:nvPr>
        </p:nvSpPr>
        <p:spPr/>
        <p:txBody>
          <a:bodyPr/>
          <a:lstStyle/>
          <a:p>
            <a:fld id="{10532715-1D37-4DAA-AFC0-21EF3BB41F69}" type="slidenum">
              <a:rPr lang="en-HK" smtClean="0"/>
              <a:t>‹#›</a:t>
            </a:fld>
            <a:endParaRPr lang="en-HK"/>
          </a:p>
        </p:txBody>
      </p:sp>
      <p:pic>
        <p:nvPicPr>
          <p:cNvPr id="8" name="Picture 7">
            <a:extLst>
              <a:ext uri="{FF2B5EF4-FFF2-40B4-BE49-F238E27FC236}">
                <a16:creationId xmlns:a16="http://schemas.microsoft.com/office/drawing/2014/main" id="{0ECAFECB-35B4-0234-009D-DCA5DF2ABF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8084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F5B53-4A14-7070-F697-83380786B99C}"/>
              </a:ext>
            </a:extLst>
          </p:cNvPr>
          <p:cNvSpPr>
            <a:spLocks noGrp="1"/>
          </p:cNvSpPr>
          <p:nvPr>
            <p:ph type="title"/>
          </p:nvPr>
        </p:nvSpPr>
        <p:spPr/>
        <p:txBody>
          <a:bodyPr/>
          <a:lstStyle/>
          <a:p>
            <a:r>
              <a:rPr lang="en-US"/>
              <a:t>Click to edit Master title style</a:t>
            </a:r>
            <a:endParaRPr lang="en-HK"/>
          </a:p>
        </p:txBody>
      </p:sp>
      <p:sp>
        <p:nvSpPr>
          <p:cNvPr id="3" name="Vertical Text Placeholder 2">
            <a:extLst>
              <a:ext uri="{FF2B5EF4-FFF2-40B4-BE49-F238E27FC236}">
                <a16:creationId xmlns:a16="http://schemas.microsoft.com/office/drawing/2014/main" id="{E9D23403-7B9C-9C86-E547-A1DAE4F3B2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5B2542BD-AD97-5751-A216-57A614E3141E}"/>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86CC7A37-A311-998F-A3CD-C7B99DE960B6}"/>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ED301B95-BA39-589A-47F4-38B767966C16}"/>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91170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34B896-914E-8F17-4C33-B2DE1C94DD7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HK"/>
          </a:p>
        </p:txBody>
      </p:sp>
      <p:sp>
        <p:nvSpPr>
          <p:cNvPr id="3" name="Vertical Text Placeholder 2">
            <a:extLst>
              <a:ext uri="{FF2B5EF4-FFF2-40B4-BE49-F238E27FC236}">
                <a16:creationId xmlns:a16="http://schemas.microsoft.com/office/drawing/2014/main" id="{5F0A6528-F492-2005-B704-0ADDA0C22C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DBB1C279-27EB-56AC-E41B-36304E0C98D0}"/>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2401A830-90B6-2693-6737-F09ED6A1D64F}"/>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C74BC784-1FCB-534E-2318-8FE8BC1D05D4}"/>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954462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A10D2-4B65-98C2-24C5-B3F6F4905958}"/>
              </a:ext>
            </a:extLst>
          </p:cNvPr>
          <p:cNvSpPr>
            <a:spLocks noGrp="1"/>
          </p:cNvSpPr>
          <p:nvPr>
            <p:ph type="title"/>
          </p:nvPr>
        </p:nvSpPr>
        <p:spPr/>
        <p:txBody>
          <a:bodyPr/>
          <a:lstStyle/>
          <a:p>
            <a:r>
              <a:rPr lang="en-US"/>
              <a:t>Click to edit Master title style</a:t>
            </a:r>
            <a:endParaRPr lang="en-HK"/>
          </a:p>
        </p:txBody>
      </p:sp>
      <p:sp>
        <p:nvSpPr>
          <p:cNvPr id="3" name="Content Placeholder 2">
            <a:extLst>
              <a:ext uri="{FF2B5EF4-FFF2-40B4-BE49-F238E27FC236}">
                <a16:creationId xmlns:a16="http://schemas.microsoft.com/office/drawing/2014/main" id="{3585A7FB-F238-63BF-CD8A-DAD928F821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A03A610A-E411-6107-2643-9809DCB6BF5D}"/>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62907367-DCB0-077B-C6E7-DCE5B7B701BE}"/>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FB755C41-2030-0EED-A4E0-EBA937D9E9DC}"/>
              </a:ext>
            </a:extLst>
          </p:cNvPr>
          <p:cNvSpPr>
            <a:spLocks noGrp="1"/>
          </p:cNvSpPr>
          <p:nvPr>
            <p:ph type="sldNum" sz="quarter" idx="12"/>
          </p:nvPr>
        </p:nvSpPr>
        <p:spPr/>
        <p:txBody>
          <a:bodyPr/>
          <a:lstStyle/>
          <a:p>
            <a:fld id="{10532715-1D37-4DAA-AFC0-21EF3BB41F69}" type="slidenum">
              <a:rPr lang="en-HK" smtClean="0"/>
              <a:t>‹#›</a:t>
            </a:fld>
            <a:endParaRPr lang="en-HK"/>
          </a:p>
        </p:txBody>
      </p:sp>
      <p:pic>
        <p:nvPicPr>
          <p:cNvPr id="8" name="Picture 7">
            <a:extLst>
              <a:ext uri="{FF2B5EF4-FFF2-40B4-BE49-F238E27FC236}">
                <a16:creationId xmlns:a16="http://schemas.microsoft.com/office/drawing/2014/main" id="{25F34F2C-B71B-3F11-6BFF-1254DC5022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6475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A779D-AC21-7708-9E09-64F739CC93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HK"/>
          </a:p>
        </p:txBody>
      </p:sp>
      <p:sp>
        <p:nvSpPr>
          <p:cNvPr id="3" name="Text Placeholder 2">
            <a:extLst>
              <a:ext uri="{FF2B5EF4-FFF2-40B4-BE49-F238E27FC236}">
                <a16:creationId xmlns:a16="http://schemas.microsoft.com/office/drawing/2014/main" id="{1E016B5F-88E3-9507-C32F-94BD3B8B3E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50C8DC-01B4-69C8-AE28-F0F2E6AA30E8}"/>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298722F4-CA3E-CDF5-DF75-17BD017141CB}"/>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13DFFB01-A616-CA39-ABB4-E048D72BA26A}"/>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327536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B7B02-4A25-7BF2-5547-59021557A902}"/>
              </a:ext>
            </a:extLst>
          </p:cNvPr>
          <p:cNvSpPr>
            <a:spLocks noGrp="1"/>
          </p:cNvSpPr>
          <p:nvPr>
            <p:ph type="title"/>
          </p:nvPr>
        </p:nvSpPr>
        <p:spPr/>
        <p:txBody>
          <a:bodyPr/>
          <a:lstStyle/>
          <a:p>
            <a:r>
              <a:rPr lang="en-US"/>
              <a:t>Click to edit Master title style</a:t>
            </a:r>
            <a:endParaRPr lang="en-HK"/>
          </a:p>
        </p:txBody>
      </p:sp>
      <p:sp>
        <p:nvSpPr>
          <p:cNvPr id="3" name="Content Placeholder 2">
            <a:extLst>
              <a:ext uri="{FF2B5EF4-FFF2-40B4-BE49-F238E27FC236}">
                <a16:creationId xmlns:a16="http://schemas.microsoft.com/office/drawing/2014/main" id="{04423309-0B2F-3067-AF0D-B3DC91B667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Content Placeholder 3">
            <a:extLst>
              <a:ext uri="{FF2B5EF4-FFF2-40B4-BE49-F238E27FC236}">
                <a16:creationId xmlns:a16="http://schemas.microsoft.com/office/drawing/2014/main" id="{D42331CD-2BBE-A4B3-A4C5-7445AB91FC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5" name="Date Placeholder 4">
            <a:extLst>
              <a:ext uri="{FF2B5EF4-FFF2-40B4-BE49-F238E27FC236}">
                <a16:creationId xmlns:a16="http://schemas.microsoft.com/office/drawing/2014/main" id="{FE9B5360-FABD-A777-7178-7BBDC28AC6C7}"/>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6" name="Footer Placeholder 5">
            <a:extLst>
              <a:ext uri="{FF2B5EF4-FFF2-40B4-BE49-F238E27FC236}">
                <a16:creationId xmlns:a16="http://schemas.microsoft.com/office/drawing/2014/main" id="{AD02AC80-2756-FD8B-3DF6-47024B66E3F4}"/>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8BB0651B-C8D3-04DE-FC89-DA19EAEFE3B9}"/>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6616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5F0D-76F2-8CCA-063A-1CB679A7C15B}"/>
              </a:ext>
            </a:extLst>
          </p:cNvPr>
          <p:cNvSpPr>
            <a:spLocks noGrp="1"/>
          </p:cNvSpPr>
          <p:nvPr>
            <p:ph type="title"/>
          </p:nvPr>
        </p:nvSpPr>
        <p:spPr>
          <a:xfrm>
            <a:off x="839788" y="365125"/>
            <a:ext cx="10515600" cy="1325563"/>
          </a:xfrm>
        </p:spPr>
        <p:txBody>
          <a:bodyPr/>
          <a:lstStyle/>
          <a:p>
            <a:r>
              <a:rPr lang="en-US"/>
              <a:t>Click to edit Master title style</a:t>
            </a:r>
            <a:endParaRPr lang="en-HK"/>
          </a:p>
        </p:txBody>
      </p:sp>
      <p:sp>
        <p:nvSpPr>
          <p:cNvPr id="3" name="Text Placeholder 2">
            <a:extLst>
              <a:ext uri="{FF2B5EF4-FFF2-40B4-BE49-F238E27FC236}">
                <a16:creationId xmlns:a16="http://schemas.microsoft.com/office/drawing/2014/main" id="{95EF8881-17A4-B3E2-3143-92792007D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20D18D-7687-96B7-68F3-483E9C9AE8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5" name="Text Placeholder 4">
            <a:extLst>
              <a:ext uri="{FF2B5EF4-FFF2-40B4-BE49-F238E27FC236}">
                <a16:creationId xmlns:a16="http://schemas.microsoft.com/office/drawing/2014/main" id="{CADEC67E-2C7E-4A42-59C6-1F42D71CCA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E793BE-14B1-2D0D-25D1-44686DF456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7" name="Date Placeholder 6">
            <a:extLst>
              <a:ext uri="{FF2B5EF4-FFF2-40B4-BE49-F238E27FC236}">
                <a16:creationId xmlns:a16="http://schemas.microsoft.com/office/drawing/2014/main" id="{CA7FAD5E-28B0-189C-DA49-5118B11E535C}"/>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8" name="Footer Placeholder 7">
            <a:extLst>
              <a:ext uri="{FF2B5EF4-FFF2-40B4-BE49-F238E27FC236}">
                <a16:creationId xmlns:a16="http://schemas.microsoft.com/office/drawing/2014/main" id="{885B9C3E-9974-6A08-8347-5E7DCE7778FB}"/>
              </a:ext>
            </a:extLst>
          </p:cNvPr>
          <p:cNvSpPr>
            <a:spLocks noGrp="1"/>
          </p:cNvSpPr>
          <p:nvPr>
            <p:ph type="ftr" sz="quarter" idx="11"/>
          </p:nvPr>
        </p:nvSpPr>
        <p:spPr/>
        <p:txBody>
          <a:bodyPr/>
          <a:lstStyle/>
          <a:p>
            <a:endParaRPr lang="en-HK"/>
          </a:p>
        </p:txBody>
      </p:sp>
      <p:sp>
        <p:nvSpPr>
          <p:cNvPr id="9" name="Slide Number Placeholder 8">
            <a:extLst>
              <a:ext uri="{FF2B5EF4-FFF2-40B4-BE49-F238E27FC236}">
                <a16:creationId xmlns:a16="http://schemas.microsoft.com/office/drawing/2014/main" id="{2BDDF3C3-8CE0-A635-0D05-E66479E57EFE}"/>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56575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31610-B8F1-7869-B93C-4C47CAE32F93}"/>
              </a:ext>
            </a:extLst>
          </p:cNvPr>
          <p:cNvSpPr>
            <a:spLocks noGrp="1"/>
          </p:cNvSpPr>
          <p:nvPr>
            <p:ph type="title"/>
          </p:nvPr>
        </p:nvSpPr>
        <p:spPr/>
        <p:txBody>
          <a:bodyPr/>
          <a:lstStyle/>
          <a:p>
            <a:r>
              <a:rPr lang="en-US"/>
              <a:t>Click to edit Master title style</a:t>
            </a:r>
            <a:endParaRPr lang="en-HK"/>
          </a:p>
        </p:txBody>
      </p:sp>
      <p:sp>
        <p:nvSpPr>
          <p:cNvPr id="3" name="Date Placeholder 2">
            <a:extLst>
              <a:ext uri="{FF2B5EF4-FFF2-40B4-BE49-F238E27FC236}">
                <a16:creationId xmlns:a16="http://schemas.microsoft.com/office/drawing/2014/main" id="{6F034335-01D0-8F60-CC05-C8B8465E5D6C}"/>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4" name="Footer Placeholder 3">
            <a:extLst>
              <a:ext uri="{FF2B5EF4-FFF2-40B4-BE49-F238E27FC236}">
                <a16:creationId xmlns:a16="http://schemas.microsoft.com/office/drawing/2014/main" id="{6BE7122D-20CC-9453-8678-D73E60DB52C8}"/>
              </a:ext>
            </a:extLst>
          </p:cNvPr>
          <p:cNvSpPr>
            <a:spLocks noGrp="1"/>
          </p:cNvSpPr>
          <p:nvPr>
            <p:ph type="ftr" sz="quarter" idx="11"/>
          </p:nvPr>
        </p:nvSpPr>
        <p:spPr/>
        <p:txBody>
          <a:bodyPr/>
          <a:lstStyle/>
          <a:p>
            <a:endParaRPr lang="en-HK"/>
          </a:p>
        </p:txBody>
      </p:sp>
      <p:sp>
        <p:nvSpPr>
          <p:cNvPr id="5" name="Slide Number Placeholder 4">
            <a:extLst>
              <a:ext uri="{FF2B5EF4-FFF2-40B4-BE49-F238E27FC236}">
                <a16:creationId xmlns:a16="http://schemas.microsoft.com/office/drawing/2014/main" id="{62CB6829-781F-7E6B-7761-7D625FF4B8EC}"/>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4286802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3049AD-3FDF-91CB-615A-5BE0898A24D7}"/>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3" name="Footer Placeholder 2">
            <a:extLst>
              <a:ext uri="{FF2B5EF4-FFF2-40B4-BE49-F238E27FC236}">
                <a16:creationId xmlns:a16="http://schemas.microsoft.com/office/drawing/2014/main" id="{4FC6DCAC-C44A-1B4D-E903-515A44E4493F}"/>
              </a:ext>
            </a:extLst>
          </p:cNvPr>
          <p:cNvSpPr>
            <a:spLocks noGrp="1"/>
          </p:cNvSpPr>
          <p:nvPr>
            <p:ph type="ftr" sz="quarter" idx="11"/>
          </p:nvPr>
        </p:nvSpPr>
        <p:spPr/>
        <p:txBody>
          <a:bodyPr/>
          <a:lstStyle/>
          <a:p>
            <a:endParaRPr lang="en-HK"/>
          </a:p>
        </p:txBody>
      </p:sp>
      <p:sp>
        <p:nvSpPr>
          <p:cNvPr id="4" name="Slide Number Placeholder 3">
            <a:extLst>
              <a:ext uri="{FF2B5EF4-FFF2-40B4-BE49-F238E27FC236}">
                <a16:creationId xmlns:a16="http://schemas.microsoft.com/office/drawing/2014/main" id="{9DA77452-598E-9F66-0C51-6D3838707AED}"/>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546377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8811A-3DE9-4D45-A9B2-FDFD205E33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HK"/>
          </a:p>
        </p:txBody>
      </p:sp>
      <p:sp>
        <p:nvSpPr>
          <p:cNvPr id="3" name="Content Placeholder 2">
            <a:extLst>
              <a:ext uri="{FF2B5EF4-FFF2-40B4-BE49-F238E27FC236}">
                <a16:creationId xmlns:a16="http://schemas.microsoft.com/office/drawing/2014/main" id="{CB8F13A3-264B-254A-A6BC-B2154CC71C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Text Placeholder 3">
            <a:extLst>
              <a:ext uri="{FF2B5EF4-FFF2-40B4-BE49-F238E27FC236}">
                <a16:creationId xmlns:a16="http://schemas.microsoft.com/office/drawing/2014/main" id="{619EB761-705F-A9A4-1D84-9A34352194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232366-0E01-74FE-C658-9E92D57F931C}"/>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6" name="Footer Placeholder 5">
            <a:extLst>
              <a:ext uri="{FF2B5EF4-FFF2-40B4-BE49-F238E27FC236}">
                <a16:creationId xmlns:a16="http://schemas.microsoft.com/office/drawing/2014/main" id="{D915F83F-CCC7-137A-4199-31D942207E61}"/>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E1BEA144-15B7-813F-DABA-4F819489FCDF}"/>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813637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F764F-4949-F22D-FFD2-B5CC12D358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HK"/>
          </a:p>
        </p:txBody>
      </p:sp>
      <p:sp>
        <p:nvSpPr>
          <p:cNvPr id="3" name="Picture Placeholder 2">
            <a:extLst>
              <a:ext uri="{FF2B5EF4-FFF2-40B4-BE49-F238E27FC236}">
                <a16:creationId xmlns:a16="http://schemas.microsoft.com/office/drawing/2014/main" id="{E682EFAF-A61B-1BAC-AD4F-55BF883F21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HK"/>
          </a:p>
        </p:txBody>
      </p:sp>
      <p:sp>
        <p:nvSpPr>
          <p:cNvPr id="4" name="Text Placeholder 3">
            <a:extLst>
              <a:ext uri="{FF2B5EF4-FFF2-40B4-BE49-F238E27FC236}">
                <a16:creationId xmlns:a16="http://schemas.microsoft.com/office/drawing/2014/main" id="{FBF726CF-E88C-B32B-6651-0FF7B697AF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94367E-4CC0-3F61-EEC2-788C855A5628}"/>
              </a:ext>
            </a:extLst>
          </p:cNvPr>
          <p:cNvSpPr>
            <a:spLocks noGrp="1"/>
          </p:cNvSpPr>
          <p:nvPr>
            <p:ph type="dt" sz="half" idx="10"/>
          </p:nvPr>
        </p:nvSpPr>
        <p:spPr/>
        <p:txBody>
          <a:bodyPr/>
          <a:lstStyle/>
          <a:p>
            <a:fld id="{B1E43DA7-13EE-46EF-839F-C243A097759E}" type="datetimeFigureOut">
              <a:rPr lang="en-HK" smtClean="0"/>
              <a:t>27/1/2026</a:t>
            </a:fld>
            <a:endParaRPr lang="en-HK"/>
          </a:p>
        </p:txBody>
      </p:sp>
      <p:sp>
        <p:nvSpPr>
          <p:cNvPr id="6" name="Footer Placeholder 5">
            <a:extLst>
              <a:ext uri="{FF2B5EF4-FFF2-40B4-BE49-F238E27FC236}">
                <a16:creationId xmlns:a16="http://schemas.microsoft.com/office/drawing/2014/main" id="{E98BED3F-AC4E-00FF-27EE-027B08C74E07}"/>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DDFB6D99-356F-BA16-5568-3AEFBCF20237}"/>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246935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3F5EA8-4D29-5493-D512-1C211BAE0F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HK"/>
          </a:p>
        </p:txBody>
      </p:sp>
      <p:sp>
        <p:nvSpPr>
          <p:cNvPr id="3" name="Text Placeholder 2">
            <a:extLst>
              <a:ext uri="{FF2B5EF4-FFF2-40B4-BE49-F238E27FC236}">
                <a16:creationId xmlns:a16="http://schemas.microsoft.com/office/drawing/2014/main" id="{92D584F5-6984-C96A-05AC-73886AC585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53DA6E3D-21EA-FD4F-54A6-0750D02A0C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E43DA7-13EE-46EF-839F-C243A097759E}" type="datetimeFigureOut">
              <a:rPr lang="en-HK" smtClean="0"/>
              <a:t>27/1/2026</a:t>
            </a:fld>
            <a:endParaRPr lang="en-HK"/>
          </a:p>
        </p:txBody>
      </p:sp>
      <p:sp>
        <p:nvSpPr>
          <p:cNvPr id="5" name="Footer Placeholder 4">
            <a:extLst>
              <a:ext uri="{FF2B5EF4-FFF2-40B4-BE49-F238E27FC236}">
                <a16:creationId xmlns:a16="http://schemas.microsoft.com/office/drawing/2014/main" id="{46E24FA3-15BA-51C3-4EF6-66E6C83977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HK"/>
          </a:p>
        </p:txBody>
      </p:sp>
      <p:sp>
        <p:nvSpPr>
          <p:cNvPr id="6" name="Slide Number Placeholder 5">
            <a:extLst>
              <a:ext uri="{FF2B5EF4-FFF2-40B4-BE49-F238E27FC236}">
                <a16:creationId xmlns:a16="http://schemas.microsoft.com/office/drawing/2014/main" id="{20ED7AB5-D1BB-346E-4A76-F427F28D7B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532715-1D37-4DAA-AFC0-21EF3BB41F69}" type="slidenum">
              <a:rPr lang="en-HK" smtClean="0"/>
              <a:t>‹#›</a:t>
            </a:fld>
            <a:endParaRPr lang="en-HK"/>
          </a:p>
        </p:txBody>
      </p:sp>
    </p:spTree>
    <p:extLst>
      <p:ext uri="{BB962C8B-B14F-4D97-AF65-F5344CB8AC3E}">
        <p14:creationId xmlns:p14="http://schemas.microsoft.com/office/powerpoint/2010/main" val="4091781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68DC921-2D34-CC16-8760-3B94AC493216}"/>
              </a:ext>
            </a:extLst>
          </p:cNvPr>
          <p:cNvSpPr>
            <a:spLocks noGrp="1"/>
          </p:cNvSpPr>
          <p:nvPr>
            <p:ph type="subTitle" idx="1"/>
          </p:nvPr>
        </p:nvSpPr>
        <p:spPr>
          <a:xfrm>
            <a:off x="1999078" y="5202238"/>
            <a:ext cx="8472257" cy="1655762"/>
          </a:xfrm>
        </p:spPr>
        <p:txBody>
          <a:bodyPr>
            <a:normAutofit/>
          </a:bodyPr>
          <a:lstStyle/>
          <a:p>
            <a:r>
              <a:rPr lang="en-HK" sz="2000" b="1" dirty="0">
                <a:solidFill>
                  <a:schemeClr val="bg1"/>
                </a:solidFill>
                <a:latin typeface="Helvetica CE 45 Light"/>
              </a:rPr>
              <a:t>Core Submission Template</a:t>
            </a:r>
          </a:p>
          <a:p>
            <a:r>
              <a:rPr lang="en-US" sz="2000" b="1" dirty="0">
                <a:solidFill>
                  <a:schemeClr val="bg1"/>
                </a:solidFill>
                <a:latin typeface="Helvetica CE 45 Light"/>
              </a:rPr>
              <a:t>DigiZ Innovator of the Year</a:t>
            </a:r>
            <a:r>
              <a:rPr lang="en-HK" sz="2000" b="1" dirty="0">
                <a:solidFill>
                  <a:schemeClr val="bg1"/>
                </a:solidFill>
                <a:latin typeface="Helvetica CE 45 Light"/>
              </a:rPr>
              <a:t> </a:t>
            </a:r>
          </a:p>
        </p:txBody>
      </p:sp>
    </p:spTree>
    <p:extLst>
      <p:ext uri="{BB962C8B-B14F-4D97-AF65-F5344CB8AC3E}">
        <p14:creationId xmlns:p14="http://schemas.microsoft.com/office/powerpoint/2010/main" val="4168905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4F2B4-6827-7B7C-11ED-2D57BDD5945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99D6A9A-E6CF-1275-F7CB-F3468F20CD67}"/>
              </a:ext>
            </a:extLst>
          </p:cNvPr>
          <p:cNvSpPr txBox="1">
            <a:spLocks/>
          </p:cNvSpPr>
          <p:nvPr/>
        </p:nvSpPr>
        <p:spPr bwMode="auto">
          <a:xfrm>
            <a:off x="9004370" y="1027906"/>
            <a:ext cx="7561262" cy="530225"/>
          </a:xfrm>
          <a:prstGeom prst="rect">
            <a:avLst/>
          </a:prstGeom>
          <a:noFill/>
          <a:ln w="9525">
            <a:noFill/>
            <a:miter lim="800000"/>
            <a:headEnd/>
            <a:tailEnd/>
          </a:ln>
        </p:spPr>
        <p:txBody>
          <a:bodyPr anchor="ctr"/>
          <a:lstStyle/>
          <a:p>
            <a:r>
              <a:rPr kumimoji="0" lang="en-HK" altLang="zh-TW" sz="2500" b="1" dirty="0">
                <a:solidFill>
                  <a:schemeClr val="bg1"/>
                </a:solidFill>
                <a:latin typeface="Helvetica CE 45 Light"/>
                <a:cs typeface="Arial" pitchFamily="34" charset="0"/>
              </a:rPr>
              <a:t>Judging Criteria</a:t>
            </a:r>
            <a:endParaRPr kumimoji="0" lang="zh-TW" altLang="en-US" sz="2500" b="1" dirty="0">
              <a:solidFill>
                <a:schemeClr val="bg1"/>
              </a:solidFill>
              <a:latin typeface="Helvetica CE 45 Light"/>
              <a:cs typeface="Arial" pitchFamily="34" charset="0"/>
            </a:endParaRPr>
          </a:p>
        </p:txBody>
      </p:sp>
      <p:sp>
        <p:nvSpPr>
          <p:cNvPr id="6" name="TextBox 5">
            <a:extLst>
              <a:ext uri="{FF2B5EF4-FFF2-40B4-BE49-F238E27FC236}">
                <a16:creationId xmlns:a16="http://schemas.microsoft.com/office/drawing/2014/main" id="{D169442F-6A90-C3E6-D0DA-9FE290C54B44}"/>
              </a:ext>
            </a:extLst>
          </p:cNvPr>
          <p:cNvSpPr txBox="1"/>
          <p:nvPr/>
        </p:nvSpPr>
        <p:spPr>
          <a:xfrm>
            <a:off x="128257" y="1558131"/>
            <a:ext cx="11838915" cy="5693866"/>
          </a:xfrm>
          <a:prstGeom prst="rect">
            <a:avLst/>
          </a:prstGeom>
          <a:noFill/>
        </p:spPr>
        <p:txBody>
          <a:bodyPr wrap="square">
            <a:spAutoFit/>
          </a:bodyPr>
          <a:lstStyle/>
          <a:p>
            <a:r>
              <a:rPr lang="en-US" sz="1400" b="1" dirty="0"/>
              <a:t>46. DigiZ Innovator of the Year</a:t>
            </a:r>
          </a:p>
          <a:p>
            <a:r>
              <a:rPr lang="en-US" sz="1400" dirty="0"/>
              <a:t>Please write a </a:t>
            </a:r>
            <a:r>
              <a:rPr lang="en-US" sz="1400" b="1" dirty="0"/>
              <a:t>maximum 2,000 words (total) </a:t>
            </a:r>
            <a:r>
              <a:rPr lang="en-US" sz="1400" dirty="0"/>
              <a:t>including evidence to support and address each of the specific category criteria bullet points outlined in the following category’s judging criteria. Please ensure all areas mentioned are covered within your submission as the jury will be looking for these details. Each bullet point will hold a maximum potential value of 10 points.</a:t>
            </a:r>
          </a:p>
          <a:p>
            <a:endParaRPr lang="en-US" sz="1400" dirty="0"/>
          </a:p>
          <a:p>
            <a:pPr marL="285750" indent="-285750" rtl="0">
              <a:buFont typeface="Arial" panose="020B0604020202020204" pitchFamily="34" charset="0"/>
              <a:buChar char="•"/>
            </a:pPr>
            <a:r>
              <a:rPr lang="en-US" sz="1400" b="1" dirty="0">
                <a:effectLst/>
              </a:rPr>
              <a:t>Professional Background</a:t>
            </a:r>
            <a:r>
              <a:rPr lang="en-US" sz="1400" dirty="0">
                <a:effectLst/>
              </a:rPr>
              <a:t>: Outlines the leader's experience, key roles, and significant contributions to the industry.</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Achievement</a:t>
            </a:r>
            <a:r>
              <a:rPr lang="en-US" sz="1400" dirty="0">
                <a:effectLst/>
              </a:rPr>
              <a:t>: Showcase the most significant achievement during the judging period, and elaborate impact on the company's success.</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Operational Excellence</a:t>
            </a:r>
            <a:r>
              <a:rPr lang="en-US" sz="1400" dirty="0">
                <a:effectLst/>
              </a:rPr>
              <a:t>: Show how the leader drives operational excellence by implementing best practices and processes that enhance overall efficiency.</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Leadership</a:t>
            </a:r>
            <a:r>
              <a:rPr lang="en-US" sz="1400" dirty="0">
                <a:effectLst/>
              </a:rPr>
              <a:t>: Show how the leader creates a motivating environment that encourages leadership at all levels and boosts employee engagement, and drives the development and execution of strategies aligning with business goals for sustainable growth.</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Talent Development</a:t>
            </a:r>
            <a:r>
              <a:rPr lang="en-US" sz="1400" dirty="0">
                <a:effectLst/>
              </a:rPr>
              <a:t>: Show how the leader prioritises the development of employees, leading to improved performance and a highly skilled team.</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Relationship Management</a:t>
            </a:r>
            <a:r>
              <a:rPr lang="en-US" sz="1400" dirty="0">
                <a:effectLst/>
              </a:rPr>
              <a:t>: Show how the </a:t>
            </a:r>
            <a:r>
              <a:rPr lang="en-US" sz="1400" b="1" dirty="0">
                <a:effectLst/>
              </a:rPr>
              <a:t>agency leader </a:t>
            </a:r>
            <a:r>
              <a:rPr lang="en-US" sz="1400" dirty="0">
                <a:effectLst/>
              </a:rPr>
              <a:t>successfully maintains client relationships by providing exceptional service and fostering trust/ Show how the </a:t>
            </a:r>
            <a:r>
              <a:rPr lang="en-US" sz="1400" b="1" dirty="0"/>
              <a:t>brand</a:t>
            </a:r>
            <a:r>
              <a:rPr lang="en-US" sz="1400" b="1" dirty="0">
                <a:effectLst/>
              </a:rPr>
              <a:t> leader </a:t>
            </a:r>
            <a:r>
              <a:rPr lang="en-US" sz="1400" dirty="0">
                <a:effectLst/>
              </a:rPr>
              <a:t>successfully maintains team relationships by p</a:t>
            </a:r>
            <a:r>
              <a:rPr lang="en-US" sz="1400" dirty="0"/>
              <a:t>roviding support, encouraging open communication, and recognizing individual contributions.</a:t>
            </a:r>
          </a:p>
          <a:p>
            <a:pPr marL="285750" indent="-285750" rtl="0">
              <a:buFont typeface="Arial" panose="020B0604020202020204" pitchFamily="34" charset="0"/>
              <a:buChar char="•"/>
            </a:pPr>
            <a:endParaRPr lang="en-US" sz="1400" dirty="0"/>
          </a:p>
          <a:p>
            <a:pPr marL="285750" indent="-285750" rtl="0">
              <a:buFont typeface="Arial" panose="020B0604020202020204" pitchFamily="34" charset="0"/>
              <a:buChar char="•"/>
            </a:pPr>
            <a:r>
              <a:rPr lang="en-US" sz="1400" b="1" dirty="0">
                <a:effectLst/>
              </a:rPr>
              <a:t>Industry Impact</a:t>
            </a:r>
            <a:r>
              <a:rPr lang="en-US" sz="1400" dirty="0">
                <a:effectLst/>
              </a:rPr>
              <a:t>: Show how the leader contributes to the industry through innovation, thought leadership, and community involvement.</a:t>
            </a:r>
          </a:p>
          <a:p>
            <a:pPr marL="285750" indent="-285750" rtl="0">
              <a:buFont typeface="Arial" panose="020B0604020202020204" pitchFamily="34" charset="0"/>
              <a:buChar char="•"/>
            </a:pPr>
            <a:endParaRPr lang="en-US" sz="1400" dirty="0">
              <a:effectLst/>
            </a:endParaRPr>
          </a:p>
          <a:p>
            <a:pPr marL="285750" indent="-285750" rtl="0">
              <a:buFont typeface="Arial" panose="020B0604020202020204" pitchFamily="34" charset="0"/>
              <a:buChar char="•"/>
            </a:pPr>
            <a:r>
              <a:rPr lang="en-US" sz="1400" b="1" dirty="0">
                <a:effectLst/>
              </a:rPr>
              <a:t>Effectiveness</a:t>
            </a:r>
            <a:r>
              <a:rPr lang="en-US" sz="1400" dirty="0">
                <a:effectLst/>
              </a:rPr>
              <a:t>: Show how the leader demonstrates effectiveness in guiding operations, fostering growth, and enhancing the company’s reputation.</a:t>
            </a:r>
            <a:br>
              <a:rPr lang="en-US" sz="1400" b="0" dirty="0">
                <a:effectLst/>
              </a:rPr>
            </a:br>
            <a:endParaRPr lang="en-US" sz="1400" b="0" dirty="0">
              <a:effectLst/>
            </a:endParaRPr>
          </a:p>
          <a:p>
            <a:br>
              <a:rPr lang="en-US" sz="1400" dirty="0"/>
            </a:br>
            <a:endParaRPr lang="en-HK" sz="1400" dirty="0"/>
          </a:p>
        </p:txBody>
      </p:sp>
    </p:spTree>
    <p:extLst>
      <p:ext uri="{BB962C8B-B14F-4D97-AF65-F5344CB8AC3E}">
        <p14:creationId xmlns:p14="http://schemas.microsoft.com/office/powerpoint/2010/main" val="1670841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8711998F-34D6-E4CA-E89F-11526EE7714C}"/>
              </a:ext>
            </a:extLst>
          </p:cNvPr>
          <p:cNvGraphicFramePr>
            <a:graphicFrameLocks noGrp="1"/>
          </p:cNvGraphicFramePr>
          <p:nvPr>
            <p:extLst>
              <p:ext uri="{D42A27DB-BD31-4B8C-83A1-F6EECF244321}">
                <p14:modId xmlns:p14="http://schemas.microsoft.com/office/powerpoint/2010/main" val="4163554804"/>
              </p:ext>
            </p:extLst>
          </p:nvPr>
        </p:nvGraphicFramePr>
        <p:xfrm>
          <a:off x="1227841" y="1825985"/>
          <a:ext cx="9516862" cy="2718585"/>
        </p:xfrm>
        <a:graphic>
          <a:graphicData uri="http://schemas.openxmlformats.org/drawingml/2006/table">
            <a:tbl>
              <a:tblPr firstRow="1" bandRow="1">
                <a:tableStyleId>{5940675A-B579-460E-94D1-54222C63F5DA}</a:tableStyleId>
              </a:tblPr>
              <a:tblGrid>
                <a:gridCol w="4758431">
                  <a:extLst>
                    <a:ext uri="{9D8B030D-6E8A-4147-A177-3AD203B41FA5}">
                      <a16:colId xmlns:a16="http://schemas.microsoft.com/office/drawing/2014/main" val="2767245628"/>
                    </a:ext>
                  </a:extLst>
                </a:gridCol>
                <a:gridCol w="4758431">
                  <a:extLst>
                    <a:ext uri="{9D8B030D-6E8A-4147-A177-3AD203B41FA5}">
                      <a16:colId xmlns:a16="http://schemas.microsoft.com/office/drawing/2014/main" val="4267163680"/>
                    </a:ext>
                  </a:extLst>
                </a:gridCol>
              </a:tblGrid>
              <a:tr h="545020">
                <a:tc>
                  <a:txBody>
                    <a:bodyPr/>
                    <a:lstStyle/>
                    <a:p>
                      <a:r>
                        <a:rPr lang="en-US" altLang="zh-TW" dirty="0">
                          <a:latin typeface="Calibri" pitchFamily="34" charset="0"/>
                        </a:rPr>
                        <a:t>Name of Category</a:t>
                      </a:r>
                    </a:p>
                  </a:txBody>
                  <a:tcPr/>
                </a:tc>
                <a:tc>
                  <a:txBody>
                    <a:bodyPr/>
                    <a:lstStyle/>
                    <a:p>
                      <a:r>
                        <a:rPr lang="en-US" dirty="0"/>
                        <a:t>DigiZ Innovator of the Year </a:t>
                      </a:r>
                    </a:p>
                  </a:txBody>
                  <a:tcPr/>
                </a:tc>
                <a:extLst>
                  <a:ext uri="{0D108BD9-81ED-4DB2-BD59-A6C34878D82A}">
                    <a16:rowId xmlns:a16="http://schemas.microsoft.com/office/drawing/2014/main" val="18957677"/>
                  </a:ext>
                </a:extLst>
              </a:tr>
              <a:tr h="5268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dirty="0">
                          <a:latin typeface="Calibri" pitchFamily="34" charset="0"/>
                        </a:rPr>
                        <a:t>Name of Brand/ Agency</a:t>
                      </a:r>
                      <a:endParaRPr lang="en-GB" altLang="zh-TW" dirty="0">
                        <a:latin typeface="Calibri" pitchFamily="34" charset="0"/>
                      </a:endParaRPr>
                    </a:p>
                  </a:txBody>
                  <a:tcPr/>
                </a:tc>
                <a:tc>
                  <a:txBody>
                    <a:bodyPr/>
                    <a:lstStyle/>
                    <a:p>
                      <a:endParaRPr lang="en-HK" dirty="0"/>
                    </a:p>
                  </a:txBody>
                  <a:tcPr/>
                </a:tc>
                <a:extLst>
                  <a:ext uri="{0D108BD9-81ED-4DB2-BD59-A6C34878D82A}">
                    <a16:rowId xmlns:a16="http://schemas.microsoft.com/office/drawing/2014/main" val="1648552595"/>
                  </a:ext>
                </a:extLst>
              </a:tr>
              <a:tr h="5115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TW" dirty="0">
                          <a:latin typeface="Calibri" pitchFamily="34" charset="0"/>
                        </a:rPr>
                        <a:t>Name of </a:t>
                      </a:r>
                      <a:r>
                        <a:rPr lang="en-US" sz="1800" dirty="0">
                          <a:solidFill>
                            <a:schemeClr val="tx1"/>
                          </a:solidFill>
                          <a:effectLst/>
                          <a:latin typeface="Calibri" panose="020F0502020204030204" pitchFamily="34" charset="0"/>
                          <a:ea typeface="Calibri"/>
                          <a:cs typeface="Calibri" panose="020F0502020204030204" pitchFamily="34" charset="0"/>
                        </a:rPr>
                        <a:t>Company Group </a:t>
                      </a:r>
                      <a:r>
                        <a:rPr lang="en-US" altLang="zh-TW" sz="1200" dirty="0">
                          <a:latin typeface="Calibri" pitchFamily="34" charset="0"/>
                        </a:rPr>
                        <a:t>(If Applicable)</a:t>
                      </a:r>
                    </a:p>
                  </a:txBody>
                  <a:tcPr/>
                </a:tc>
                <a:tc>
                  <a:txBody>
                    <a:bodyPr/>
                    <a:lstStyle/>
                    <a:p>
                      <a:endParaRPr lang="en-HK" dirty="0"/>
                    </a:p>
                  </a:txBody>
                  <a:tcPr/>
                </a:tc>
                <a:extLst>
                  <a:ext uri="{0D108BD9-81ED-4DB2-BD59-A6C34878D82A}">
                    <a16:rowId xmlns:a16="http://schemas.microsoft.com/office/drawing/2014/main" val="1835772717"/>
                  </a:ext>
                </a:extLst>
              </a:tr>
              <a:tr h="55327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800" b="0" dirty="0">
                          <a:solidFill>
                            <a:schemeClr val="tx1"/>
                          </a:solidFill>
                          <a:effectLst/>
                          <a:latin typeface="Calibri" panose="020F0502020204030204" pitchFamily="34" charset="0"/>
                          <a:ea typeface="Calibri"/>
                          <a:cs typeface="Calibri" panose="020F0502020204030204" pitchFamily="34" charset="0"/>
                        </a:rPr>
                        <a:t>Name of Entrant</a:t>
                      </a:r>
                    </a:p>
                  </a:txBody>
                  <a:tcPr marL="68580" marR="68580" marT="0" marB="0" anchor="ctr"/>
                </a:tc>
                <a:tc>
                  <a:txBody>
                    <a:bodyPr/>
                    <a:lstStyle/>
                    <a:p>
                      <a:endParaRPr lang="en-HK" dirty="0"/>
                    </a:p>
                  </a:txBody>
                  <a:tcPr/>
                </a:tc>
                <a:extLst>
                  <a:ext uri="{0D108BD9-81ED-4DB2-BD59-A6C34878D82A}">
                    <a16:rowId xmlns:a16="http://schemas.microsoft.com/office/drawing/2014/main" val="3263779680"/>
                  </a:ext>
                </a:extLst>
              </a:tr>
              <a:tr h="581871">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800" b="0" dirty="0">
                          <a:solidFill>
                            <a:schemeClr val="tx1"/>
                          </a:solidFill>
                          <a:effectLst/>
                          <a:latin typeface="Calibri" panose="020F0502020204030204" pitchFamily="34" charset="0"/>
                          <a:ea typeface="Calibri"/>
                          <a:cs typeface="Calibri" panose="020F0502020204030204" pitchFamily="34" charset="0"/>
                        </a:rPr>
                        <a:t>Tittle of Entrant</a:t>
                      </a:r>
                    </a:p>
                  </a:txBody>
                  <a:tcPr marL="68580" marR="68580" marT="0" marB="0" anchor="ctr"/>
                </a:tc>
                <a:tc>
                  <a:txBody>
                    <a:bodyPr/>
                    <a:lstStyle/>
                    <a:p>
                      <a:endParaRPr lang="en-HK" dirty="0"/>
                    </a:p>
                  </a:txBody>
                  <a:tcPr/>
                </a:tc>
                <a:extLst>
                  <a:ext uri="{0D108BD9-81ED-4DB2-BD59-A6C34878D82A}">
                    <a16:rowId xmlns:a16="http://schemas.microsoft.com/office/drawing/2014/main" val="2727399434"/>
                  </a:ext>
                </a:extLst>
              </a:tr>
            </a:tbl>
          </a:graphicData>
        </a:graphic>
      </p:graphicFrame>
      <p:sp>
        <p:nvSpPr>
          <p:cNvPr id="8" name="TextBox 7">
            <a:extLst>
              <a:ext uri="{FF2B5EF4-FFF2-40B4-BE49-F238E27FC236}">
                <a16:creationId xmlns:a16="http://schemas.microsoft.com/office/drawing/2014/main" id="{306E68A4-1F4F-67F2-D7A7-818D6E5360C8}"/>
              </a:ext>
            </a:extLst>
          </p:cNvPr>
          <p:cNvSpPr txBox="1"/>
          <p:nvPr/>
        </p:nvSpPr>
        <p:spPr>
          <a:xfrm>
            <a:off x="243689" y="6056644"/>
            <a:ext cx="11704622" cy="461665"/>
          </a:xfrm>
          <a:prstGeom prst="rect">
            <a:avLst/>
          </a:prstGeom>
          <a:noFill/>
        </p:spPr>
        <p:txBody>
          <a:bodyPr wrap="square">
            <a:spAutoFit/>
          </a:bodyPr>
          <a:lstStyle/>
          <a:p>
            <a:r>
              <a:rPr lang="en-HK" sz="1200" dirty="0"/>
              <a:t>ATTENTION: Any specific information or content intended for judging purposes only must be clearly indicated in </a:t>
            </a:r>
            <a:r>
              <a:rPr lang="en-HK" sz="1200" dirty="0">
                <a:solidFill>
                  <a:srgbClr val="FF0000"/>
                </a:solidFill>
              </a:rPr>
              <a:t>Red</a:t>
            </a:r>
            <a:r>
              <a:rPr lang="en-HK" sz="1200" dirty="0"/>
              <a:t>, or </a:t>
            </a:r>
            <a:r>
              <a:rPr lang="en-HK" sz="1200" dirty="0">
                <a:highlight>
                  <a:srgbClr val="FF0000"/>
                </a:highlight>
              </a:rPr>
              <a:t>highlighted in Red</a:t>
            </a:r>
            <a:r>
              <a:rPr lang="en-HK" sz="1200" dirty="0"/>
              <a:t>. Marks will be deducted if the entry submission exceeds the outlined number of words allowed.</a:t>
            </a:r>
          </a:p>
        </p:txBody>
      </p:sp>
      <p:sp>
        <p:nvSpPr>
          <p:cNvPr id="9" name="Title 1">
            <a:extLst>
              <a:ext uri="{FF2B5EF4-FFF2-40B4-BE49-F238E27FC236}">
                <a16:creationId xmlns:a16="http://schemas.microsoft.com/office/drawing/2014/main" id="{D1A619AA-DFA2-616A-71F2-18B97EA1819C}"/>
              </a:ext>
            </a:extLst>
          </p:cNvPr>
          <p:cNvSpPr txBox="1">
            <a:spLocks/>
          </p:cNvSpPr>
          <p:nvPr/>
        </p:nvSpPr>
        <p:spPr bwMode="auto">
          <a:xfrm>
            <a:off x="9526045" y="1015051"/>
            <a:ext cx="7561262" cy="530225"/>
          </a:xfrm>
          <a:prstGeom prst="rect">
            <a:avLst/>
          </a:prstGeom>
          <a:noFill/>
          <a:ln w="9525">
            <a:noFill/>
            <a:miter lim="800000"/>
            <a:headEnd/>
            <a:tailEnd/>
          </a:ln>
        </p:spPr>
        <p:txBody>
          <a:bodyPr anchor="ctr"/>
          <a:lstStyle/>
          <a:p>
            <a:r>
              <a:rPr kumimoji="0" lang="en-US" altLang="zh-TW" sz="2500" b="1" dirty="0">
                <a:solidFill>
                  <a:schemeClr val="bg1"/>
                </a:solidFill>
                <a:latin typeface="Helvetica CE 45 Light"/>
                <a:cs typeface="Arial" pitchFamily="34" charset="0"/>
              </a:rPr>
              <a:t>Entry </a:t>
            </a:r>
            <a:r>
              <a:rPr lang="en-US" altLang="zh-TW" sz="2500" b="1" dirty="0">
                <a:solidFill>
                  <a:schemeClr val="bg1"/>
                </a:solidFill>
                <a:latin typeface="Helvetica CE 45 Light"/>
                <a:cs typeface="Arial" pitchFamily="34" charset="0"/>
              </a:rPr>
              <a:t>Details</a:t>
            </a:r>
            <a:endParaRPr kumimoji="0" lang="zh-TW" altLang="en-US" sz="2500" b="1" dirty="0">
              <a:solidFill>
                <a:schemeClr val="bg1"/>
              </a:solidFill>
              <a:latin typeface="Helvetica CE 45 Light"/>
              <a:cs typeface="Arial" pitchFamily="34" charset="0"/>
            </a:endParaRPr>
          </a:p>
        </p:txBody>
      </p:sp>
      <p:sp>
        <p:nvSpPr>
          <p:cNvPr id="2" name="TextBox 1">
            <a:extLst>
              <a:ext uri="{FF2B5EF4-FFF2-40B4-BE49-F238E27FC236}">
                <a16:creationId xmlns:a16="http://schemas.microsoft.com/office/drawing/2014/main" id="{B9A5F68C-2E2A-C9DE-0489-12CC0AF677D7}"/>
              </a:ext>
            </a:extLst>
          </p:cNvPr>
          <p:cNvSpPr txBox="1"/>
          <p:nvPr/>
        </p:nvSpPr>
        <p:spPr>
          <a:xfrm>
            <a:off x="1456441" y="4674349"/>
            <a:ext cx="8833104" cy="923330"/>
          </a:xfrm>
          <a:prstGeom prst="rect">
            <a:avLst/>
          </a:prstGeom>
          <a:noFill/>
        </p:spPr>
        <p:txBody>
          <a:bodyPr wrap="square">
            <a:spAutoFit/>
          </a:bodyPr>
          <a:lstStyle/>
          <a:p>
            <a:r>
              <a:rPr lang="en-US" sz="1800" dirty="0">
                <a:latin typeface="+mn-lt"/>
              </a:rPr>
              <a:t>*Once you are ready to submit, please save this file as a .pdf version before uploading it.</a:t>
            </a:r>
          </a:p>
          <a:p>
            <a:r>
              <a:rPr lang="en-US" sz="1800" i="1" dirty="0">
                <a:latin typeface="+mn-lt"/>
              </a:rPr>
              <a:t>*Please take note that we will omit Limited, Ltd, Inc, Holdings and </a:t>
            </a:r>
            <a:r>
              <a:rPr lang="en-US" sz="1800" i="1" dirty="0" err="1">
                <a:latin typeface="+mn-lt"/>
              </a:rPr>
              <a:t>etc</a:t>
            </a:r>
            <a:r>
              <a:rPr lang="en-US" sz="1800" i="1" dirty="0">
                <a:latin typeface="+mn-lt"/>
              </a:rPr>
              <a:t> in order to follow our editorial design guidelines in all marketing collaterals </a:t>
            </a:r>
            <a:r>
              <a:rPr lang="en-US" sz="1800" i="1" dirty="0"/>
              <a:t>including trophy.</a:t>
            </a:r>
            <a:endParaRPr lang="en-US" sz="1800" dirty="0">
              <a:latin typeface="+mj-lt"/>
            </a:endParaRPr>
          </a:p>
        </p:txBody>
      </p:sp>
    </p:spTree>
    <p:extLst>
      <p:ext uri="{BB962C8B-B14F-4D97-AF65-F5344CB8AC3E}">
        <p14:creationId xmlns:p14="http://schemas.microsoft.com/office/powerpoint/2010/main" val="126986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2E823-E2EA-1057-D1C5-FB35505451C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BB6744D-3F93-8D11-285F-ACFFE2AB4219}"/>
              </a:ext>
            </a:extLst>
          </p:cNvPr>
          <p:cNvSpPr txBox="1"/>
          <p:nvPr/>
        </p:nvSpPr>
        <p:spPr>
          <a:xfrm>
            <a:off x="1777540" y="5355029"/>
            <a:ext cx="8834275" cy="954107"/>
          </a:xfrm>
          <a:prstGeom prst="rect">
            <a:avLst/>
          </a:prstGeom>
          <a:noFill/>
        </p:spPr>
        <p:txBody>
          <a:bodyPr wrap="square">
            <a:spAutoFit/>
          </a:bodyPr>
          <a:lstStyle/>
          <a:p>
            <a:pPr algn="ctr">
              <a:defRPr/>
            </a:pPr>
            <a:r>
              <a:rPr lang="en-US" altLang="zh-TW" sz="1400" dirty="0">
                <a:solidFill>
                  <a:srgbClr val="FF0000"/>
                </a:solidFill>
              </a:rPr>
              <a:t>Maximum length of video is </a:t>
            </a:r>
            <a:r>
              <a:rPr lang="en-US" altLang="zh-TW" sz="1400" b="1" dirty="0">
                <a:solidFill>
                  <a:srgbClr val="FF0000"/>
                </a:solidFill>
              </a:rPr>
              <a:t>3 minutes</a:t>
            </a:r>
            <a:r>
              <a:rPr lang="en-US" altLang="zh-TW" sz="1400" dirty="0">
                <a:solidFill>
                  <a:srgbClr val="FF0000"/>
                </a:solidFill>
              </a:rPr>
              <a:t>.</a:t>
            </a:r>
          </a:p>
          <a:p>
            <a:pPr algn="ctr">
              <a:defRPr/>
            </a:pPr>
            <a:r>
              <a:rPr lang="en-US" altLang="zh-TW" sz="1400" b="1" dirty="0">
                <a:solidFill>
                  <a:srgbClr val="FF0000"/>
                </a:solidFill>
              </a:rPr>
              <a:t>Only ONE video (no longer than three minutes) </a:t>
            </a:r>
            <a:r>
              <a:rPr lang="en-US" altLang="zh-TW" sz="1400" dirty="0">
                <a:solidFill>
                  <a:srgbClr val="FF0000"/>
                </a:solidFill>
              </a:rPr>
              <a:t>is accepted for each entry. </a:t>
            </a:r>
          </a:p>
          <a:p>
            <a:pPr algn="ctr">
              <a:defRPr/>
            </a:pPr>
            <a:r>
              <a:rPr lang="en-US" altLang="zh-TW" sz="1400" b="1" dirty="0">
                <a:solidFill>
                  <a:srgbClr val="FF0000"/>
                </a:solidFill>
              </a:rPr>
              <a:t>Extra content will be deleted without notice. </a:t>
            </a:r>
            <a:br>
              <a:rPr lang="en-US" altLang="zh-TW" sz="1400" dirty="0">
                <a:solidFill>
                  <a:srgbClr val="FF0000"/>
                </a:solidFill>
              </a:rPr>
            </a:br>
            <a:r>
              <a:rPr lang="en-US" altLang="zh-TW" sz="1400" dirty="0">
                <a:solidFill>
                  <a:srgbClr val="FF0000"/>
                </a:solidFill>
              </a:rPr>
              <a:t>Please upload your video to YouTube and set the privacy settings to “unlisted”.</a:t>
            </a:r>
            <a:endParaRPr lang="zh-TW" altLang="en-US" sz="1400" dirty="0">
              <a:solidFill>
                <a:srgbClr val="FF0000"/>
              </a:solidFill>
            </a:endParaRPr>
          </a:p>
        </p:txBody>
      </p:sp>
      <p:sp>
        <p:nvSpPr>
          <p:cNvPr id="4" name="Title 1">
            <a:extLst>
              <a:ext uri="{FF2B5EF4-FFF2-40B4-BE49-F238E27FC236}">
                <a16:creationId xmlns:a16="http://schemas.microsoft.com/office/drawing/2014/main" id="{C7CF5AB4-10FC-FE8B-6136-2DB140B6EDF0}"/>
              </a:ext>
            </a:extLst>
          </p:cNvPr>
          <p:cNvSpPr txBox="1">
            <a:spLocks/>
          </p:cNvSpPr>
          <p:nvPr/>
        </p:nvSpPr>
        <p:spPr>
          <a:xfrm>
            <a:off x="1777540" y="1772846"/>
            <a:ext cx="8834276" cy="3582183"/>
          </a:xfrm>
          <a:prstGeom prst="rect">
            <a:avLst/>
          </a:prstGeom>
          <a:ln w="19050">
            <a:solidFill>
              <a:schemeClr val="tx1">
                <a:lumMod val="50000"/>
                <a:lumOff val="50000"/>
                <a:alpha val="95000"/>
              </a:schemeClr>
            </a:solidFill>
          </a:ln>
        </p:spPr>
        <p:txBody>
          <a:bodyPr anchor="ctr"/>
          <a:lstStyle/>
          <a:p>
            <a:pPr algn="ctr" fontAlgn="auto">
              <a:spcAft>
                <a:spcPts val="0"/>
              </a:spcAft>
              <a:defRPr/>
            </a:pPr>
            <a:endParaRPr lang="en-US" altLang="zh-TW" sz="3600" dirty="0">
              <a:latin typeface="+mj-lt"/>
            </a:endParaRPr>
          </a:p>
          <a:p>
            <a:pPr algn="ctr" fontAlgn="auto">
              <a:spcAft>
                <a:spcPts val="0"/>
              </a:spcAft>
              <a:defRPr/>
            </a:pPr>
            <a:endParaRPr lang="en-US" altLang="zh-TW" sz="3600" dirty="0">
              <a:latin typeface="+mj-lt"/>
            </a:endParaRPr>
          </a:p>
          <a:p>
            <a:pPr algn="ctr" fontAlgn="auto">
              <a:spcAft>
                <a:spcPts val="0"/>
              </a:spcAft>
              <a:defRPr/>
            </a:pPr>
            <a:r>
              <a:rPr lang="en-US" altLang="zh-TW" sz="3600" dirty="0"/>
              <a:t>Entry video link</a:t>
            </a:r>
          </a:p>
          <a:p>
            <a:pPr algn="ctr" fontAlgn="auto">
              <a:spcAft>
                <a:spcPts val="0"/>
              </a:spcAft>
              <a:defRPr/>
            </a:pPr>
            <a:r>
              <a:rPr lang="en-US" altLang="zh-TW" sz="1500" dirty="0"/>
              <a:t>(optional but strongly recommended)</a:t>
            </a:r>
          </a:p>
          <a:p>
            <a:pPr algn="ctr" fontAlgn="auto">
              <a:spcAft>
                <a:spcPts val="0"/>
              </a:spcAft>
              <a:defRPr/>
            </a:pPr>
            <a:r>
              <a:rPr lang="en-US" altLang="zh-TW" sz="2000" dirty="0"/>
              <a:t>Password (if any):</a:t>
            </a:r>
          </a:p>
          <a:p>
            <a:pPr algn="ctr" fontAlgn="auto">
              <a:spcAft>
                <a:spcPts val="0"/>
              </a:spcAft>
              <a:defRPr/>
            </a:pPr>
            <a:endParaRPr lang="en-US" altLang="zh-TW" sz="2000" dirty="0">
              <a:latin typeface="+mj-lt"/>
            </a:endParaRPr>
          </a:p>
          <a:p>
            <a:pPr algn="ctr">
              <a:defRPr/>
            </a:pPr>
            <a:br>
              <a:rPr lang="en-US" altLang="zh-TW" sz="2000" dirty="0">
                <a:latin typeface="+mj-lt"/>
              </a:rPr>
            </a:br>
            <a:endParaRPr lang="zh-TW" altLang="en-US" sz="2000" dirty="0">
              <a:latin typeface="+mj-lt"/>
            </a:endParaRPr>
          </a:p>
        </p:txBody>
      </p:sp>
      <p:sp>
        <p:nvSpPr>
          <p:cNvPr id="7" name="Title 1">
            <a:extLst>
              <a:ext uri="{FF2B5EF4-FFF2-40B4-BE49-F238E27FC236}">
                <a16:creationId xmlns:a16="http://schemas.microsoft.com/office/drawing/2014/main" id="{EE97ABEC-3801-E46A-254C-B1F65F5AF457}"/>
              </a:ext>
            </a:extLst>
          </p:cNvPr>
          <p:cNvSpPr txBox="1">
            <a:spLocks/>
          </p:cNvSpPr>
          <p:nvPr/>
        </p:nvSpPr>
        <p:spPr bwMode="auto">
          <a:xfrm>
            <a:off x="9698062" y="972746"/>
            <a:ext cx="7561262" cy="530225"/>
          </a:xfrm>
          <a:prstGeom prst="rect">
            <a:avLst/>
          </a:prstGeom>
          <a:noFill/>
          <a:ln w="9525">
            <a:noFill/>
            <a:miter lim="800000"/>
            <a:headEnd/>
            <a:tailEnd/>
          </a:ln>
        </p:spPr>
        <p:txBody>
          <a:bodyPr anchor="ctr"/>
          <a:lstStyle/>
          <a:p>
            <a:r>
              <a:rPr kumimoji="0" lang="en-US" altLang="zh-TW" sz="2500" b="1" dirty="0">
                <a:solidFill>
                  <a:schemeClr val="bg1"/>
                </a:solidFill>
                <a:latin typeface="Helvetica CE 45 Light"/>
                <a:cs typeface="Arial" pitchFamily="34" charset="0"/>
              </a:rPr>
              <a:t>Entry Video</a:t>
            </a:r>
            <a:endParaRPr kumimoji="0" lang="zh-TW" altLang="en-US" sz="2500" b="1" dirty="0">
              <a:solidFill>
                <a:schemeClr val="bg1"/>
              </a:solidFill>
              <a:latin typeface="Helvetica CE 45 Light"/>
              <a:cs typeface="Arial" pitchFamily="34" charset="0"/>
            </a:endParaRPr>
          </a:p>
        </p:txBody>
      </p:sp>
    </p:spTree>
    <p:extLst>
      <p:ext uri="{BB962C8B-B14F-4D97-AF65-F5344CB8AC3E}">
        <p14:creationId xmlns:p14="http://schemas.microsoft.com/office/powerpoint/2010/main" val="3677015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49133-8DD1-43B4-668E-61EE6195749F}"/>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990F1BE-D64A-8C4B-1EBB-90647799DAB4}"/>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B527004F-1137-C726-94DD-308F376A25DF}"/>
              </a:ext>
            </a:extLst>
          </p:cNvPr>
          <p:cNvSpPr/>
          <p:nvPr/>
        </p:nvSpPr>
        <p:spPr>
          <a:xfrm>
            <a:off x="128657" y="1550830"/>
            <a:ext cx="5545137" cy="307777"/>
          </a:xfrm>
          <a:prstGeom prst="rect">
            <a:avLst/>
          </a:prstGeom>
        </p:spPr>
        <p:txBody>
          <a:bodyPr>
            <a:spAutoFit/>
          </a:bodyPr>
          <a:lstStyle/>
          <a:p>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DigiZ </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Innovator</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 of the Year (Max. </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2,0</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00 words</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5469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8BCFC-9D78-8534-1980-95DBED0F7CF8}"/>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FA477EA-FC68-18FD-68C0-A7EACED3589C}"/>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03822F46-4709-18CC-5802-1788C1C5B6D8}"/>
              </a:ext>
            </a:extLst>
          </p:cNvPr>
          <p:cNvSpPr/>
          <p:nvPr/>
        </p:nvSpPr>
        <p:spPr>
          <a:xfrm>
            <a:off x="128657" y="1550830"/>
            <a:ext cx="5545137" cy="307777"/>
          </a:xfrm>
          <a:prstGeom prst="rect">
            <a:avLst/>
          </a:prstGeom>
        </p:spPr>
        <p:txBody>
          <a:bodyPr>
            <a:spAutoFit/>
          </a:bodyPr>
          <a:lstStyle/>
          <a:p>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DigiZ Innovator of the Year </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(Max. </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2,0</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00 words</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 (</a:t>
            </a:r>
            <a:r>
              <a:rPr lang="en-US" sz="1400" u="sng" dirty="0" err="1">
                <a:solidFill>
                  <a:srgbClr val="534918"/>
                </a:solidFill>
                <a:latin typeface="Calibri" panose="020F0502020204030204" pitchFamily="34" charset="0"/>
                <a:ea typeface="Calibri" panose="020F0502020204030204" pitchFamily="34" charset="0"/>
                <a:cs typeface="Calibri" panose="020F0502020204030204" pitchFamily="34" charset="0"/>
              </a:rPr>
              <a:t>Con’t</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01726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7AEAC-8F6D-3332-70E6-0049A48F92F9}"/>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8E92189-DCED-CBC8-346D-1D178BD63631}"/>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05BFD0D3-A374-2081-7914-8BCFF4A1E880}"/>
              </a:ext>
            </a:extLst>
          </p:cNvPr>
          <p:cNvSpPr/>
          <p:nvPr/>
        </p:nvSpPr>
        <p:spPr>
          <a:xfrm>
            <a:off x="128657" y="1550830"/>
            <a:ext cx="5545137" cy="307777"/>
          </a:xfrm>
          <a:prstGeom prst="rect">
            <a:avLst/>
          </a:prstGeom>
        </p:spPr>
        <p:txBody>
          <a:bodyPr>
            <a:spAutoFit/>
          </a:bodyPr>
          <a:lstStyle/>
          <a:p>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DigiZ Innovator of the Year </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(Max. </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2,0</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00 words</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 (</a:t>
            </a:r>
            <a:r>
              <a:rPr lang="en-US" sz="1400" u="sng" dirty="0" err="1">
                <a:solidFill>
                  <a:srgbClr val="534918"/>
                </a:solidFill>
                <a:latin typeface="Calibri" panose="020F0502020204030204" pitchFamily="34" charset="0"/>
                <a:ea typeface="Calibri" panose="020F0502020204030204" pitchFamily="34" charset="0"/>
                <a:cs typeface="Calibri" panose="020F0502020204030204" pitchFamily="34" charset="0"/>
              </a:rPr>
              <a:t>Con’t</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9761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a:extLst>
              <a:ext uri="{FF2B5EF4-FFF2-40B4-BE49-F238E27FC236}">
                <a16:creationId xmlns:a16="http://schemas.microsoft.com/office/drawing/2014/main" id="{9DB01C0F-6BD9-E2AB-F4D0-5D013DFE75DB}"/>
              </a:ext>
            </a:extLst>
          </p:cNvPr>
          <p:cNvSpPr txBox="1">
            <a:spLocks noChangeArrowheads="1"/>
          </p:cNvSpPr>
          <p:nvPr/>
        </p:nvSpPr>
        <p:spPr bwMode="auto">
          <a:xfrm>
            <a:off x="740779" y="2163373"/>
            <a:ext cx="10915602" cy="4104262"/>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sz="1800" b="1" kern="1200" dirty="0">
              <a:solidFill>
                <a:schemeClr val="tx1"/>
              </a:solidFill>
              <a:latin typeface="Calibri" panose="020F0502020204030204" pitchFamily="34" charset="0"/>
              <a:cs typeface="Calibri" panose="020F0502020204030204" pitchFamily="34" charset="0"/>
            </a:endParaRPr>
          </a:p>
          <a:p>
            <a:r>
              <a:rPr lang="en-US" sz="1800" b="1" kern="1200" dirty="0">
                <a:solidFill>
                  <a:schemeClr val="tx1"/>
                </a:solidFill>
                <a:latin typeface="Calibri" panose="020F0502020204030204" pitchFamily="34" charset="0"/>
                <a:cs typeface="Calibri" panose="020F0502020204030204" pitchFamily="34" charset="0"/>
              </a:rPr>
              <a:t>DECLARATION </a:t>
            </a:r>
          </a:p>
          <a:p>
            <a:r>
              <a:rPr lang="en-US" sz="1800" b="1" kern="1200" dirty="0">
                <a:solidFill>
                  <a:schemeClr val="tx1"/>
                </a:solidFill>
                <a:latin typeface="Calibri" panose="020F0502020204030204" pitchFamily="34" charset="0"/>
                <a:cs typeface="Calibri" panose="020F0502020204030204" pitchFamily="34" charset="0"/>
              </a:rPr>
              <a:t> </a:t>
            </a:r>
          </a:p>
          <a:p>
            <a:r>
              <a:rPr lang="en-US" sz="1800" b="1" kern="1200" dirty="0">
                <a:solidFill>
                  <a:schemeClr val="tx1"/>
                </a:solidFill>
                <a:latin typeface="Calibri" panose="020F0502020204030204" pitchFamily="34" charset="0"/>
                <a:cs typeface="Calibri" panose="020F0502020204030204" pitchFamily="34" charset="0"/>
                <a:sym typeface="Wingdings 2"/>
              </a:rPr>
              <a:t></a:t>
            </a:r>
            <a:r>
              <a:rPr lang="en-US" sz="1800" b="0" kern="1200" dirty="0">
                <a:solidFill>
                  <a:schemeClr val="tx1"/>
                </a:solidFill>
                <a:latin typeface="Calibri" panose="020F0502020204030204" pitchFamily="34" charset="0"/>
                <a:cs typeface="Calibri" panose="020F0502020204030204" pitchFamily="34" charset="0"/>
              </a:rPr>
              <a:t> </a:t>
            </a:r>
            <a:r>
              <a:rPr lang="en-US" sz="1800" b="0" i="0" kern="1200" dirty="0">
                <a:solidFill>
                  <a:schemeClr val="tx1"/>
                </a:solidFill>
                <a:latin typeface="Calibri" panose="020F0502020204030204" pitchFamily="34" charset="0"/>
                <a:cs typeface="Calibri" panose="020F050202020403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800" b="1" kern="1200" dirty="0">
              <a:solidFill>
                <a:schemeClr val="tx1"/>
              </a:solidFill>
              <a:latin typeface="Calibri" panose="020F0502020204030204" pitchFamily="34" charset="0"/>
              <a:cs typeface="Calibri" panose="020F0502020204030204" pitchFamily="34" charset="0"/>
            </a:endParaRPr>
          </a:p>
          <a:p>
            <a:pPr algn="ctr"/>
            <a:r>
              <a:rPr lang="en-AU" sz="1800" b="1" kern="1200" dirty="0">
                <a:solidFill>
                  <a:schemeClr val="tx1"/>
                </a:solidFill>
                <a:latin typeface="Calibri" panose="020F0502020204030204" pitchFamily="34" charset="0"/>
                <a:cs typeface="Calibri" panose="020F0502020204030204" pitchFamily="34" charset="0"/>
              </a:rPr>
              <a:t>-THE END- </a:t>
            </a:r>
            <a:endParaRPr lang="en-US" sz="1800" b="1" kern="1200" dirty="0">
              <a:solidFill>
                <a:schemeClr val="tx1"/>
              </a:solidFill>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92354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567</Words>
  <Application>Microsoft Office PowerPoint</Application>
  <PresentationFormat>Widescreen</PresentationFormat>
  <Paragraphs>52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Helvetica CE 45 Light</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Kelly Chan</dc:creator>
  <cp:lastModifiedBy>Kelly Chan</cp:lastModifiedBy>
  <cp:revision>12</cp:revision>
  <dcterms:created xsi:type="dcterms:W3CDTF">2025-01-13T08:35:44Z</dcterms:created>
  <dcterms:modified xsi:type="dcterms:W3CDTF">2026-01-27T09:04:06Z</dcterms:modified>
</cp:coreProperties>
</file>