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71" r:id="rId3"/>
    <p:sldId id="272" r:id="rId4"/>
    <p:sldId id="257" r:id="rId5"/>
    <p:sldId id="258" r:id="rId6"/>
    <p:sldId id="260" r:id="rId7"/>
    <p:sldId id="269" r:id="rId8"/>
    <p:sldId id="270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1E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D6364E0-D344-C6F8-9979-C769C654ECE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B86FFB-24BC-F4F2-0BEA-F921B618211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461DEA-A643-45E4-B494-6A6E28DAD503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3E16BF-ED07-3097-FBE3-AFFDAF3640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32B159-D303-FB12-B514-3721C2837D6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D7B50B-7629-463C-B698-AFE156E8F2EE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2908048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979E8-BEAD-4C41-18E8-B8B93B591B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1083B7-3BFE-24C9-75A4-8A9DD482D5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DB4B5B-CC47-7989-0E63-F9800FB8C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9F5D8-864B-35A5-12EC-BD54E8069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8BE99-B340-E0D8-3056-1E5F73C92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32FF16-BF39-A583-E3AC-7ED962DA69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387"/>
            <a:ext cx="12192000" cy="685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842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F5B53-4A14-7070-F697-83380786B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D23403-7B9C-9C86-E547-A1DAE4F3B2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542BD-AD97-5751-A216-57A614E31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C7A37-A311-998F-A3CD-C7B99DE96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01B95-BA39-589A-47F4-38B767966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911702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34B896-914E-8F17-4C33-B2DE1C94DD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0A6528-F492-2005-B704-0ADDA0C22C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1C279-27EB-56AC-E41B-36304E0C9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1A830-90B6-2693-6737-F09ED6A1D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4BC784-1FCB-534E-2318-8FE8BC1D0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54462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A10D2-4B65-98C2-24C5-B3F6F4905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5A7FB-F238-63BF-CD8A-DAD928F821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A610A-E411-6107-2643-9809DCB6B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907367-DCB0-077B-C6E7-DCE5B7B70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55C41-2030-0EED-A4E0-EBA937D9E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A8B342E-DABB-08A9-52E7-4542595B0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757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A779D-AC21-7708-9E09-64F739CC9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016B5F-88E3-9507-C32F-94BD3B8B3E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50C8DC-01B4-69C8-AE28-F0F2E6AA3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722F4-CA3E-CDF5-DF75-17BD01714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FFB01-A616-CA39-ABB4-E048D72BA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27536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B7B02-4A25-7BF2-5547-59021557A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23309-0B2F-3067-AF0D-B3DC91B667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2331CD-2BBE-A4B3-A4C5-7445AB91FC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9B5360-FABD-A777-7178-7BBDC28AC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02AC80-2756-FD8B-3DF6-47024B66E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B0651B-C8D3-04DE-FC89-DA19EAEFE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6163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85F0D-76F2-8CCA-063A-1CB679A7C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EF8881-17A4-B3E2-3143-92792007D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20D18D-7687-96B7-68F3-483E9C9AE8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DEC67E-2C7E-4A42-59C6-1F42D71CCA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E793BE-14B1-2D0D-25D1-44686DF456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7FAD5E-28B0-189C-DA49-5118B11E5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5B9C3E-9974-6A08-8347-5E7DCE777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DDF3C3-8CE0-A635-0D05-E66479E57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6575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31610-B8F1-7869-B93C-4C47CAE32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034335-01D0-8F60-CC05-C8B8465E5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E7122D-20CC-9453-8678-D73E60DB5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CB6829-781F-7E6B-7761-7D625FF4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286802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3049AD-3FDF-91CB-615A-5BE0898A2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C6DCAC-C44A-1B4D-E903-515A44E44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A77452-598E-9F66-0C51-6D3838707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46377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8811A-3DE9-4D45-A9B2-FDFD205E3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8F13A3-264B-254A-A6BC-B2154CC71C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9EB761-705F-A9A4-1D84-9A3435219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232366-0E01-74FE-C658-9E92D57F9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15F83F-CCC7-137A-4199-31D942207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BEA144-15B7-813F-DABA-4F819489F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813637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F764F-4949-F22D-FFD2-B5CC12D35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82EFAF-A61B-1BAC-AD4F-55BF883F21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F726CF-E88C-B32B-6651-0FF7B697AF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94367E-4CC0-3F61-EEC2-788C855A5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8BED3F-AC4E-00FF-27EE-027B08C74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FB6D99-356F-BA16-5568-3AEFBCF20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469359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3F5EA8-4D29-5493-D512-1C211BAE0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D584F5-6984-C96A-05AC-73886AC585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A6E3D-21EA-FD4F-54A6-0750D02A0C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24FA3-15BA-51C3-4EF6-66E6C83977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D7AB5-D1BB-346E-4A76-F427F28D7B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091781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8905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6E1BE0-DB6F-9F68-F9CB-08DEB49AD4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4915C7A-6AC5-2E4C-B31C-8C0585CEAB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"/>
            <a:ext cx="12192000" cy="682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279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C4863-58A4-D21D-CB99-C4E6657C4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1E2378-DC11-4156-18C0-6F946E5336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H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9A0304-B0BA-319A-9581-81AF31837E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4" y="0"/>
            <a:ext cx="121880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575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CDCAB08-9CD4-5C1F-844E-00552520AC95}"/>
              </a:ext>
            </a:extLst>
          </p:cNvPr>
          <p:cNvSpPr txBox="1">
            <a:spLocks/>
          </p:cNvSpPr>
          <p:nvPr/>
        </p:nvSpPr>
        <p:spPr>
          <a:xfrm>
            <a:off x="1337569" y="1634658"/>
            <a:ext cx="9516862" cy="2348867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altLang="zh-TW" sz="2000" dirty="0"/>
              <a:t>Brand/Agency logo </a:t>
            </a:r>
            <a:endParaRPr kumimoji="0" lang="zh-TW" altLang="en-US" sz="20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711998F-34D6-E4CA-E89F-11526EE771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7229721"/>
              </p:ext>
            </p:extLst>
          </p:nvPr>
        </p:nvGraphicFramePr>
        <p:xfrm>
          <a:off x="1337569" y="4116453"/>
          <a:ext cx="9516862" cy="17646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58431">
                  <a:extLst>
                    <a:ext uri="{9D8B030D-6E8A-4147-A177-3AD203B41FA5}">
                      <a16:colId xmlns:a16="http://schemas.microsoft.com/office/drawing/2014/main" val="2767245628"/>
                    </a:ext>
                  </a:extLst>
                </a:gridCol>
                <a:gridCol w="4758431">
                  <a:extLst>
                    <a:ext uri="{9D8B030D-6E8A-4147-A177-3AD203B41FA5}">
                      <a16:colId xmlns:a16="http://schemas.microsoft.com/office/drawing/2014/main" val="4267163680"/>
                    </a:ext>
                  </a:extLst>
                </a:gridCol>
              </a:tblGrid>
              <a:tr h="531048">
                <a:tc>
                  <a:txBody>
                    <a:bodyPr/>
                    <a:lstStyle/>
                    <a:p>
                      <a:r>
                        <a:rPr lang="en-US" altLang="zh-TW" dirty="0">
                          <a:latin typeface="Calibri" pitchFamily="34" charset="0"/>
                        </a:rPr>
                        <a:t>Name of Category</a:t>
                      </a:r>
                    </a:p>
                    <a:p>
                      <a:r>
                        <a:rPr lang="en-US" altLang="zh-TW" sz="1200" dirty="0">
                          <a:latin typeface="Calibri" pitchFamily="34" charset="0"/>
                        </a:rPr>
                        <a:t>(Best Digital Team/Best MarTech Team)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57677"/>
                  </a:ext>
                </a:extLst>
              </a:tr>
              <a:tr h="5758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>
                          <a:latin typeface="Calibri" pitchFamily="34" charset="0"/>
                        </a:rPr>
                        <a:t>Name of Brand/Agency</a:t>
                      </a:r>
                      <a:endParaRPr lang="en-GB" altLang="zh-TW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552595"/>
                  </a:ext>
                </a:extLst>
              </a:tr>
              <a:tr h="6195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TW" dirty="0">
                          <a:latin typeface="Calibri" pitchFamily="34" charset="0"/>
                        </a:rPr>
                        <a:t>Name of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Company Group </a:t>
                      </a:r>
                      <a:r>
                        <a:rPr lang="en-US" altLang="zh-TW" sz="1200" dirty="0">
                          <a:latin typeface="Calibri" pitchFamily="34" charset="0"/>
                        </a:rPr>
                        <a:t>(If Applicable)</a:t>
                      </a:r>
                    </a:p>
                    <a:p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577271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06E68A4-1F4F-67F2-D7A7-818D6E5360C8}"/>
              </a:ext>
            </a:extLst>
          </p:cNvPr>
          <p:cNvSpPr txBox="1"/>
          <p:nvPr/>
        </p:nvSpPr>
        <p:spPr>
          <a:xfrm>
            <a:off x="243689" y="6056644"/>
            <a:ext cx="117046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dirty="0"/>
              <a:t>ATTENTION: Any specific information or content intended for judging purposes only must be clearly indicated in </a:t>
            </a:r>
            <a:r>
              <a:rPr lang="en-HK" sz="1200" dirty="0">
                <a:solidFill>
                  <a:srgbClr val="FF0000"/>
                </a:solidFill>
              </a:rPr>
              <a:t>Red</a:t>
            </a:r>
            <a:r>
              <a:rPr lang="en-HK" sz="1200" dirty="0"/>
              <a:t>, or </a:t>
            </a:r>
            <a:r>
              <a:rPr lang="en-HK" sz="1200" dirty="0">
                <a:highlight>
                  <a:srgbClr val="FF0000"/>
                </a:highlight>
              </a:rPr>
              <a:t>highlighted in Red</a:t>
            </a:r>
            <a:r>
              <a:rPr lang="en-HK" sz="1200" dirty="0"/>
              <a:t>. Marks will be deducted if the entry submission exceeds the outlined number of words allowed.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1A619AA-DFA2-616A-71F2-18B97EA1819C}"/>
              </a:ext>
            </a:extLst>
          </p:cNvPr>
          <p:cNvSpPr txBox="1">
            <a:spLocks/>
          </p:cNvSpPr>
          <p:nvPr/>
        </p:nvSpPr>
        <p:spPr bwMode="auto">
          <a:xfrm>
            <a:off x="9526045" y="1015051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</a:t>
            </a:r>
            <a:r>
              <a:rPr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Details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863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2E823-E2EA-1057-D1C5-FB35505451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BB6744D-3F93-8D11-285F-ACFFE2AB4219}"/>
              </a:ext>
            </a:extLst>
          </p:cNvPr>
          <p:cNvSpPr txBox="1"/>
          <p:nvPr/>
        </p:nvSpPr>
        <p:spPr>
          <a:xfrm>
            <a:off x="1777540" y="5355029"/>
            <a:ext cx="88342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7CF5AB4-10FC-FE8B-6136-2DB140B6EDF0}"/>
              </a:ext>
            </a:extLst>
          </p:cNvPr>
          <p:cNvSpPr txBox="1">
            <a:spLocks/>
          </p:cNvSpPr>
          <p:nvPr/>
        </p:nvSpPr>
        <p:spPr>
          <a:xfrm>
            <a:off x="1777540" y="1772846"/>
            <a:ext cx="8834276" cy="3582183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/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E97ABEC-3801-E46A-254C-B1F65F5AF457}"/>
              </a:ext>
            </a:extLst>
          </p:cNvPr>
          <p:cNvSpPr txBox="1">
            <a:spLocks/>
          </p:cNvSpPr>
          <p:nvPr/>
        </p:nvSpPr>
        <p:spPr bwMode="auto">
          <a:xfrm>
            <a:off x="9698062" y="97274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015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749133-8DD1-43B4-668E-61EE61957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990F1BE-D64A-8C4B-1EBB-90647799DAB4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B527004F-1137-C726-94DD-308F376A25DF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Best Digital Team/Best MarTech Team (Max. 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2,0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00 words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469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B07E6A-3C6F-7248-F9EB-80B19FBC84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273523F-DD06-28D2-12FF-A0D8EC3D0520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BD090E18-29DE-109C-F79E-1668F5CABC37}"/>
              </a:ext>
            </a:extLst>
          </p:cNvPr>
          <p:cNvSpPr/>
          <p:nvPr/>
        </p:nvSpPr>
        <p:spPr>
          <a:xfrm>
            <a:off x="128657" y="1550830"/>
            <a:ext cx="66627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Best Digital Team/Best MarTech Team (Max. 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2,0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00 words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n-SG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SG" sz="1400" u="sng" dirty="0" err="1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Con’t</a:t>
            </a:r>
            <a:r>
              <a:rPr lang="en-SG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1400" u="sng" dirty="0">
              <a:solidFill>
                <a:srgbClr val="53491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45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22792F-78D5-D53A-1DD2-05F2F5CC6C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45102E5-A37C-545F-77E7-F631DFB59963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7F8A1E1F-0213-14E9-517A-17C93DCA7BF8}"/>
              </a:ext>
            </a:extLst>
          </p:cNvPr>
          <p:cNvSpPr/>
          <p:nvPr/>
        </p:nvSpPr>
        <p:spPr>
          <a:xfrm>
            <a:off x="128657" y="1550830"/>
            <a:ext cx="66627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Best Digital Team/Best MarTech Team (Max. 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2,0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00 words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n-SG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SG" sz="1400" u="sng" dirty="0" err="1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Con’t</a:t>
            </a:r>
            <a:r>
              <a:rPr lang="en-SG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1400" u="sng" dirty="0">
              <a:solidFill>
                <a:srgbClr val="53491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320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>
            <a:extLst>
              <a:ext uri="{FF2B5EF4-FFF2-40B4-BE49-F238E27FC236}">
                <a16:creationId xmlns:a16="http://schemas.microsoft.com/office/drawing/2014/main" id="{9DB01C0F-6BD9-E2AB-F4D0-5D013DFE7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779" y="2163373"/>
            <a:ext cx="10915602" cy="4104262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DECLARATION 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2"/>
              </a:rPr>
              <a:t></a:t>
            </a:r>
            <a:r>
              <a:rPr lang="en-US" sz="1800" b="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AU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-THE END- </a:t>
            </a:r>
            <a:endPara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354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236</Words>
  <Application>Microsoft Office PowerPoint</Application>
  <PresentationFormat>Widescreen</PresentationFormat>
  <Paragraphs>27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Helvetica CE 45 Light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12</cp:revision>
  <dcterms:created xsi:type="dcterms:W3CDTF">2025-01-13T08:35:44Z</dcterms:created>
  <dcterms:modified xsi:type="dcterms:W3CDTF">2025-02-11T03:06:07Z</dcterms:modified>
</cp:coreProperties>
</file>