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995638-AA42-1F9A-87B1-D4B890C5D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280"/>
            <a:ext cx="12192000" cy="684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8B342E-DABB-08A9-52E7-4542595B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7FE47-E755-F030-B012-733AC3D9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F447D-3753-4999-1BA9-41DE1ED5C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DFC186-D5F1-2A02-5E31-A3E9ED706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" y="0"/>
            <a:ext cx="121507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13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/Brand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961845"/>
              </p:ext>
            </p:extLst>
          </p:nvPr>
        </p:nvGraphicFramePr>
        <p:xfrm>
          <a:off x="1337569" y="3820562"/>
          <a:ext cx="9516862" cy="2236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(Cat 1-33)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185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Agency/Solution Provider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9526045" y="101505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9698062" y="97274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128657" y="1550830"/>
            <a:ext cx="7105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 (10%)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906432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10%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9E6893-68EE-1EB2-E533-DEC1BFA87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1683"/>
              </p:ext>
            </p:extLst>
          </p:nvPr>
        </p:nvGraphicFramePr>
        <p:xfrm>
          <a:off x="219545" y="1858607"/>
          <a:ext cx="11749136" cy="4596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4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232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r>
                        <a:rPr kumimoji="0" lang="en-US" altLang="zh-TW" sz="1600" dirty="0"/>
                        <a:t>Market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23633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Strategy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8946625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(30%)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326869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Results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331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11</cp:revision>
  <dcterms:created xsi:type="dcterms:W3CDTF">2025-01-13T08:35:44Z</dcterms:created>
  <dcterms:modified xsi:type="dcterms:W3CDTF">2025-02-14T05:54:01Z</dcterms:modified>
</cp:coreProperties>
</file>