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6EF5A4-469B-83CC-312F-48D529CA9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8188" y="-33251"/>
            <a:ext cx="122474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B342E-DABB-08A9-52E7-4542595B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A4161-1240-D1B5-A10A-C7611A01E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88BEC-C83C-0539-8360-01BB320F4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37D203-F6FE-3DA0-566A-626AA5323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62"/>
            <a:ext cx="12192000" cy="68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58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79381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GB" altLang="zh-TW" sz="2000">
                <a:latin typeface="Calibri" pitchFamily="34" charset="0"/>
              </a:rPr>
              <a:t>Solution Provider/Developer </a:t>
            </a:r>
            <a:r>
              <a:rPr lang="en-US" altLang="zh-TW" sz="2000"/>
              <a:t>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110122"/>
              </p:ext>
            </p:extLst>
          </p:nvPr>
        </p:nvGraphicFramePr>
        <p:xfrm>
          <a:off x="1337569" y="3879972"/>
          <a:ext cx="9516862" cy="2010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610547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(Cat 34-42)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7061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Solution Provider/Developer</a:t>
                      </a:r>
                      <a:endParaRPr lang="en-US" sz="12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693836">
                <a:tc>
                  <a:txBody>
                    <a:bodyPr/>
                    <a:lstStyle/>
                    <a:p>
                      <a:r>
                        <a:rPr lang="en-H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 of Platform/Tool</a:t>
                      </a:r>
                    </a:p>
                    <a:p>
                      <a:r>
                        <a:rPr lang="en-H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2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00538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128657" y="1550830"/>
            <a:ext cx="70356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Company Profile &amp; Leadership (25%)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5949928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Company Profile &amp; Leadership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25%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E89E25-B818-5BF1-DB68-71A46FFBC568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 (25%)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23633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Product – 25%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64622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Performance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8530166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Performance – 25%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Perspective (25%)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8656913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Perspective – 25%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272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22</cp:revision>
  <dcterms:created xsi:type="dcterms:W3CDTF">2025-01-13T08:35:44Z</dcterms:created>
  <dcterms:modified xsi:type="dcterms:W3CDTF">2025-02-14T05:55:18Z</dcterms:modified>
</cp:coreProperties>
</file>