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9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043"/>
    <a:srgbClr val="343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17B28-5907-DADE-8D8B-2BC72D5BABF1}"/>
              </a:ext>
            </a:extLst>
          </p:cNvPr>
          <p:cNvSpPr txBox="1"/>
          <p:nvPr/>
        </p:nvSpPr>
        <p:spPr>
          <a:xfrm>
            <a:off x="3426691" y="4585916"/>
            <a:ext cx="64562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600" b="1" dirty="0">
                <a:solidFill>
                  <a:schemeClr val="bg1"/>
                </a:solidFill>
                <a:effectLst/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USE OF TECHNOLOGY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15669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2376053" y="1852044"/>
            <a:ext cx="8125692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  <a:endParaRPr lang="en-SG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eCommerce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Leaders</a:t>
            </a: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(Category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</a:t>
            </a: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</a:t>
            </a: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5500F-27B5-4C4B-94B1-A5C5AF1D550A}"/>
              </a:ext>
            </a:extLst>
          </p:cNvPr>
          <p:cNvSpPr txBox="1"/>
          <p:nvPr/>
        </p:nvSpPr>
        <p:spPr>
          <a:xfrm>
            <a:off x="960580" y="5584841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811524"/>
            <a:ext cx="11730181" cy="4479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E004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E004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Images &amp; Supporting Documents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E004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 URLs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50" b="1" u="sng" dirty="0">
                <a:solidFill>
                  <a:srgbClr val="1E004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5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5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5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</a:t>
            </a:r>
            <a:b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Once you are ready to submit, please save this file into a .pdf version before uploading it at: </a:t>
            </a:r>
            <a:r>
              <a:rPr lang="en-SG" sz="135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133927" y="1787622"/>
            <a:ext cx="11688618" cy="88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Measurable improvements in key eCommerce metrics (e.g., conversion rates, average order value, customer retention).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Demonstrated efficiency gains in operations (e.g., faster processing, reduced costs).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Quantifiable enhancement of the customer experience (e.g., faster page load times, improved personalisation).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 on Performance (40%):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5139E-39E8-CBB4-C089-74BEFBB51945}"/>
              </a:ext>
            </a:extLst>
          </p:cNvPr>
          <p:cNvSpPr txBox="1"/>
          <p:nvPr/>
        </p:nvSpPr>
        <p:spPr>
          <a:xfrm>
            <a:off x="212436" y="2674468"/>
            <a:ext cx="1161010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2B76C-13D6-D72D-C7C3-B6FDFB295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028471A-974B-99B2-969A-59C3B146FC44}"/>
              </a:ext>
            </a:extLst>
          </p:cNvPr>
          <p:cNvSpPr txBox="1"/>
          <p:nvPr/>
        </p:nvSpPr>
        <p:spPr>
          <a:xfrm>
            <a:off x="129308" y="1787622"/>
            <a:ext cx="11684000" cy="914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Utilisation of cutting-edge technologies (e.g., AI, machine learning, augmented reality, blockchain, IoT).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Originality and creativity in applying technology to solve eCommerce challenges.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The degree to which the technology pushes the boundaries of existing eCommerce practices.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b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Technological Advancements (30%)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F1B77C-C31D-DB90-6AD0-7330D5C5BE27}"/>
              </a:ext>
            </a:extLst>
          </p:cNvPr>
          <p:cNvSpPr txBox="1"/>
          <p:nvPr/>
        </p:nvSpPr>
        <p:spPr>
          <a:xfrm>
            <a:off x="212436" y="2702168"/>
            <a:ext cx="11767128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8482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647F1-5E2C-8CDB-C867-082E62793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80B8074-ADC1-A153-477C-B96E3E5B9549}"/>
              </a:ext>
            </a:extLst>
          </p:cNvPr>
          <p:cNvSpPr txBox="1"/>
          <p:nvPr/>
        </p:nvSpPr>
        <p:spPr>
          <a:xfrm>
            <a:off x="141412" y="1787622"/>
            <a:ext cx="6096000" cy="872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Seamless integration with existing eCommerce platforms and systems.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Ability to scale to handle increasing traffic, data, and transactions.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Compatibility and interoperability with other relevant technologies.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9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Integration &amp; Scalability (20%)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26AC3A-73C8-BD65-AB24-D64ADDDD6EF0}"/>
              </a:ext>
            </a:extLst>
          </p:cNvPr>
          <p:cNvSpPr txBox="1"/>
          <p:nvPr/>
        </p:nvSpPr>
        <p:spPr>
          <a:xfrm>
            <a:off x="212437" y="2589597"/>
            <a:ext cx="11688618" cy="39395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51055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778AD-C398-7B28-F62B-4D317B2A6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D65790-7FE8-50EA-1A53-172C8EFE24F7}"/>
              </a:ext>
            </a:extLst>
          </p:cNvPr>
          <p:cNvSpPr txBox="1"/>
          <p:nvPr/>
        </p:nvSpPr>
        <p:spPr>
          <a:xfrm>
            <a:off x="170870" y="1787622"/>
            <a:ext cx="11693237" cy="93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Enhancement of the user experience through technology (e.g., personalised recommendations, streamlined checkout processes).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Accessibility for users with diverse needs.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Intuitive and user-friendly interface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SG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User Experience &amp; Accessibility (10%)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C15BD-C62E-CD15-B79A-E070264417FD}"/>
              </a:ext>
            </a:extLst>
          </p:cNvPr>
          <p:cNvSpPr txBox="1"/>
          <p:nvPr/>
        </p:nvSpPr>
        <p:spPr>
          <a:xfrm>
            <a:off x="253998" y="2720634"/>
            <a:ext cx="1161010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4516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641</Words>
  <Application>Microsoft Office PowerPoint</Application>
  <PresentationFormat>Widescreen</PresentationFormat>
  <Paragraphs>127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10</cp:revision>
  <dcterms:created xsi:type="dcterms:W3CDTF">2023-04-17T03:38:26Z</dcterms:created>
  <dcterms:modified xsi:type="dcterms:W3CDTF">2025-03-06T08:28:00Z</dcterms:modified>
</cp:coreProperties>
</file>