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1" r:id="rId6"/>
    <p:sldId id="272" r:id="rId7"/>
    <p:sldId id="27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1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17B28-5907-DADE-8D8B-2BC72D5BABF1}"/>
              </a:ext>
            </a:extLst>
          </p:cNvPr>
          <p:cNvSpPr txBox="1"/>
          <p:nvPr/>
        </p:nvSpPr>
        <p:spPr>
          <a:xfrm>
            <a:off x="2847703" y="4585916"/>
            <a:ext cx="755033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600" b="1" dirty="0">
                <a:solidFill>
                  <a:schemeClr val="bg1"/>
                </a:solidFill>
                <a:latin typeface="Helvetica CE 55 Roman" panose="02000503040000020004" pitchFamily="2" charset="0"/>
                <a:cs typeface="Times New Roman" panose="02020603050405020304" pitchFamily="18" charset="0"/>
              </a:rPr>
              <a:t>Operations &amp; Customer Experience 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15669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2376053" y="1852044"/>
            <a:ext cx="8125692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  <a:endParaRPr lang="en-SG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Operations &amp; Customer Experience (Category 42 – 45)</a:t>
            </a:r>
          </a:p>
          <a:p>
            <a:pPr algn="ctr"/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5500F-27B5-4C4B-94B1-A5C5AF1D550A}"/>
              </a:ext>
            </a:extLst>
          </p:cNvPr>
          <p:cNvSpPr txBox="1"/>
          <p:nvPr/>
        </p:nvSpPr>
        <p:spPr>
          <a:xfrm>
            <a:off x="960580" y="5584841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903887"/>
            <a:ext cx="11730181" cy="4318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Images &amp; Supporting Documents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 URLs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0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</a:t>
            </a: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Once you are ready to submit, please save this file into a .pdf version before uploading it at: </a:t>
            </a:r>
            <a:r>
              <a:rPr lang="en-SG" sz="130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212436" y="1787622"/>
            <a:ext cx="11688618" cy="872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Demonstrated ability to optimise order processing, fulfilment, and delivery operations.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Expertise in inventory management, logistics, and supply chain optimisation.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Proven capacity to streamline operations and achieve high levels of efficiency.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Operational Efficiency &amp; Performance (30%)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5139E-39E8-CBB4-C089-74BEFBB51945}"/>
              </a:ext>
            </a:extLst>
          </p:cNvPr>
          <p:cNvSpPr txBox="1"/>
          <p:nvPr/>
        </p:nvSpPr>
        <p:spPr>
          <a:xfrm>
            <a:off x="277092" y="2635218"/>
            <a:ext cx="11610108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286C1-8AD3-EBF9-4F55-1909B8C49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15DB41-9E29-C4FB-96A4-0EE15CF13D01}"/>
              </a:ext>
            </a:extLst>
          </p:cNvPr>
          <p:cNvSpPr txBox="1"/>
          <p:nvPr/>
        </p:nvSpPr>
        <p:spPr>
          <a:xfrm>
            <a:off x="212435" y="1787622"/>
            <a:ext cx="11397673" cy="872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Measurable improvements in customer satisfaction scores and feedback ratings.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Evidence of a customer-first culture and commitment to exceeding expectations.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Ability to build strong customer relationships and foster loyalty.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Customer-Centric Approach (30%)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1438C7-BFC8-2B7F-646A-3406B21A80D6}"/>
              </a:ext>
            </a:extLst>
          </p:cNvPr>
          <p:cNvSpPr txBox="1"/>
          <p:nvPr/>
        </p:nvSpPr>
        <p:spPr>
          <a:xfrm>
            <a:off x="290945" y="2590731"/>
            <a:ext cx="11614728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349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1E469-DCF0-3C12-E2D8-F302CF76A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7264C25-CD27-0D22-D1CC-36B4727C0AA9}"/>
              </a:ext>
            </a:extLst>
          </p:cNvPr>
          <p:cNvSpPr txBox="1"/>
          <p:nvPr/>
        </p:nvSpPr>
        <p:spPr>
          <a:xfrm>
            <a:off x="133927" y="1755835"/>
            <a:ext cx="11688618" cy="88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Implementation of innovative technologies or processes to enhance service and fulfilment.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Demonstrated creativity in addressing customer needs and operational challenges.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Forward-thinking approach to service and fulfilment, adapting to evolving customer expectations.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Innovation in Service &amp; Fulfilment (20%)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76E19-FE5C-E07C-7426-E8CB27BBAB14}"/>
              </a:ext>
            </a:extLst>
          </p:cNvPr>
          <p:cNvSpPr txBox="1"/>
          <p:nvPr/>
        </p:nvSpPr>
        <p:spPr>
          <a:xfrm>
            <a:off x="212436" y="2642681"/>
            <a:ext cx="11610109" cy="37856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33009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097FA-CAB2-0143-B67B-3CD98D089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6820C3F-BC5A-56A0-26AE-70CEA8E41A2E}"/>
              </a:ext>
            </a:extLst>
          </p:cNvPr>
          <p:cNvSpPr txBox="1"/>
          <p:nvPr/>
        </p:nvSpPr>
        <p:spPr>
          <a:xfrm>
            <a:off x="173181" y="1787622"/>
            <a:ext cx="11688618" cy="8868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Quantifiable impact of operational efficiency and customer experience on business growth.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Increased customer retention rates and lifetime value.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Contribution to overall revenue growth and market share expansion.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Growth &amp; Loyalty (20%)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B2923-FFF5-736D-02D4-CB72CCA95234}"/>
              </a:ext>
            </a:extLst>
          </p:cNvPr>
          <p:cNvSpPr txBox="1"/>
          <p:nvPr/>
        </p:nvSpPr>
        <p:spPr>
          <a:xfrm>
            <a:off x="251690" y="2674468"/>
            <a:ext cx="11610109" cy="3693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18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615</Words>
  <Application>Microsoft Office PowerPoint</Application>
  <PresentationFormat>Widescreen</PresentationFormat>
  <Paragraphs>106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9</cp:revision>
  <dcterms:created xsi:type="dcterms:W3CDTF">2023-04-17T03:38:26Z</dcterms:created>
  <dcterms:modified xsi:type="dcterms:W3CDTF">2025-03-06T07:21:57Z</dcterms:modified>
</cp:coreProperties>
</file>