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71" r:id="rId7"/>
    <p:sldId id="270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1A5310-F46A-21B9-C4F1-8226EE1D887D}"/>
              </a:ext>
            </a:extLst>
          </p:cNvPr>
          <p:cNvSpPr txBox="1"/>
          <p:nvPr/>
        </p:nvSpPr>
        <p:spPr>
          <a:xfrm>
            <a:off x="0" y="454428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</a:t>
            </a:r>
            <a:b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</a:br>
            <a:r>
              <a:rPr lang="en-US" sz="1400" b="1" dirty="0">
                <a:solidFill>
                  <a:schemeClr val="bg1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SOLUTION PROVIDERS </a:t>
            </a:r>
            <a:r>
              <a:rPr lang="en-US" sz="1400" b="1" dirty="0">
                <a:solidFill>
                  <a:schemeClr val="bg1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|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Best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Innovation</a:t>
            </a:r>
            <a:endParaRPr lang="en-GB" sz="1400" b="1" dirty="0">
              <a:solidFill>
                <a:schemeClr val="bg1">
                  <a:lumMod val="95000"/>
                </a:schemeClr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0" y="1824335"/>
            <a:ext cx="1219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</a:p>
          <a:p>
            <a:pPr algn="ctr"/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Providers – Best eCommerce Innovation (Cat 20)</a:t>
            </a:r>
            <a:endParaRPr lang="en-US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category)</a:t>
            </a:r>
            <a:endParaRPr lang="en-SG" sz="1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8995C279-1C32-97A6-AC10-982110BB1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094785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5FFE886-205C-0F8B-608E-550C014A40F8}"/>
              </a:ext>
            </a:extLst>
          </p:cNvPr>
          <p:cNvSpPr txBox="1"/>
          <p:nvPr/>
        </p:nvSpPr>
        <p:spPr>
          <a:xfrm>
            <a:off x="951344" y="5594077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885414"/>
            <a:ext cx="11730181" cy="4064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GB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mages &amp; Supporting Documents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5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5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5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Once you are ready to submit, please save this file into a .pdf version before uploading it at: </a:t>
            </a:r>
            <a:r>
              <a:rPr lang="en-SG" sz="135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66132" y="1780189"/>
            <a:ext cx="11768522" cy="88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degree to which the solution introduces new and unique approaches.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Demonstrated creativity or problem-solving in addressing eCommerce challenges.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ability to push the boundaries of existing eCommerce technologies.</a:t>
            </a:r>
            <a:b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Novelty &amp; Originality (35%)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734B81-31D5-1C56-BB2E-B85BDDFE3A6C}"/>
              </a:ext>
            </a:extLst>
          </p:cNvPr>
          <p:cNvSpPr txBox="1"/>
          <p:nvPr/>
        </p:nvSpPr>
        <p:spPr>
          <a:xfrm>
            <a:off x="146035" y="2622647"/>
            <a:ext cx="11688619" cy="3693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3C828-74A5-5CDA-3B8B-D61EC560C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B96E49D-9D59-EE5C-4861-E66E69C8520C}"/>
              </a:ext>
            </a:extLst>
          </p:cNvPr>
          <p:cNvSpPr txBox="1"/>
          <p:nvPr/>
        </p:nvSpPr>
        <p:spPr>
          <a:xfrm>
            <a:off x="17756" y="1720906"/>
            <a:ext cx="118832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Measurable improvements in eCommerce performance (e.g., increased efficiency, enhanced customer experience).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Real-world applications and demonstrable results.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Scalability and sustainability of the innovation.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Impact &amp; Effectiveness (35%)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019103-0E3E-2BBE-68CF-370B0697CE2F}"/>
              </a:ext>
            </a:extLst>
          </p:cNvPr>
          <p:cNvSpPr txBox="1"/>
          <p:nvPr/>
        </p:nvSpPr>
        <p:spPr>
          <a:xfrm>
            <a:off x="119763" y="2543025"/>
            <a:ext cx="11883206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440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A5543-992A-C5F9-DEA0-FAA318DC8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4E4C11F-CFA8-5FDF-B79C-C9B5DAC77270}"/>
              </a:ext>
            </a:extLst>
          </p:cNvPr>
          <p:cNvSpPr txBox="1"/>
          <p:nvPr/>
        </p:nvSpPr>
        <p:spPr>
          <a:xfrm>
            <a:off x="89025" y="1741094"/>
            <a:ext cx="11762507" cy="8614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Utilisation of cutting-edge technologies (e.g., AI, machine learning, augmented reality).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Integration and compatibility with existing eCommerce platforms.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Technical soundness and reliability of the solution.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br>
              <a:rPr lang="en-GB" sz="9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GB" sz="1200" b="1" dirty="0"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Technological Advancement (20%)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565709-EB1E-B00B-E67E-680217794322}"/>
              </a:ext>
            </a:extLst>
          </p:cNvPr>
          <p:cNvSpPr txBox="1"/>
          <p:nvPr/>
        </p:nvSpPr>
        <p:spPr>
          <a:xfrm>
            <a:off x="177803" y="2602548"/>
            <a:ext cx="11762508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365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AB8BF-C85E-CCB0-E9E9-9DD509BB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2E357C-BA34-1A56-6C9B-96D207B7C670}"/>
              </a:ext>
            </a:extLst>
          </p:cNvPr>
          <p:cNvSpPr txBox="1"/>
          <p:nvPr/>
        </p:nvSpPr>
        <p:spPr>
          <a:xfrm>
            <a:off x="146036" y="1732216"/>
            <a:ext cx="6673270" cy="7229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How well the innovation addresses current and future market needs.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The innovation’s ability to adapt to market changes.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br>
              <a:rPr lang="en-GB" sz="9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Market Relevance (10%)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12EA23-5AE2-00B3-3440-2ADA79C50CEB}"/>
              </a:ext>
            </a:extLst>
          </p:cNvPr>
          <p:cNvSpPr txBox="1"/>
          <p:nvPr/>
        </p:nvSpPr>
        <p:spPr>
          <a:xfrm>
            <a:off x="217057" y="2388748"/>
            <a:ext cx="11688619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79039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593</Words>
  <Application>Microsoft Office PowerPoint</Application>
  <PresentationFormat>Widescreen</PresentationFormat>
  <Paragraphs>84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15</cp:revision>
  <dcterms:created xsi:type="dcterms:W3CDTF">2023-04-17T03:38:26Z</dcterms:created>
  <dcterms:modified xsi:type="dcterms:W3CDTF">2025-03-06T08:06:22Z</dcterms:modified>
</cp:coreProperties>
</file>