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23/2/2024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1A5310-F46A-21B9-C4F1-8226EE1D887D}"/>
              </a:ext>
            </a:extLst>
          </p:cNvPr>
          <p:cNvSpPr txBox="1"/>
          <p:nvPr/>
        </p:nvSpPr>
        <p:spPr>
          <a:xfrm>
            <a:off x="3325091" y="4553525"/>
            <a:ext cx="5855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-</a:t>
            </a:r>
            <a:r>
              <a:rPr lang="en-US" sz="1400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CAMPAIGN / USE OF TECH CATEGORIES, </a:t>
            </a:r>
            <a:r>
              <a:rPr lang="en-US" sz="1400" b="1" dirty="0">
                <a:solidFill>
                  <a:schemeClr val="bg1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ENABLER CATEGORIES </a:t>
            </a:r>
            <a:endParaRPr lang="en-GB" sz="1400" b="1" dirty="0">
              <a:solidFill>
                <a:schemeClr val="bg1"/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425718"/>
              </p:ext>
            </p:extLst>
          </p:nvPr>
        </p:nvGraphicFramePr>
        <p:xfrm>
          <a:off x="1865745" y="3112811"/>
          <a:ext cx="8460508" cy="2953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091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5226417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59448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Campaign/ Programme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Brand</a:t>
                      </a:r>
                      <a:endParaRPr lang="en-SG" sz="1400" kern="1200" dirty="0">
                        <a:solidFill>
                          <a:schemeClr val="dk1"/>
                        </a:solidFill>
                        <a:effectLst/>
                        <a:latin typeface="Helvetica Neue CE 55 Roman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Name of Agency</a:t>
                      </a:r>
                      <a:endParaRPr lang="en-SG" sz="1400" kern="1200" dirty="0">
                        <a:solidFill>
                          <a:schemeClr val="dk1"/>
                        </a:solidFill>
                        <a:effectLst/>
                        <a:latin typeface="Helvetica Neue CE 55 Roman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3015672" y="1824335"/>
            <a:ext cx="61606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Awards: Core Submission Document</a:t>
            </a:r>
          </a:p>
          <a:p>
            <a:pPr algn="ctr"/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Campaign / Use of Tech Categories (17 – 3</a:t>
            </a:r>
            <a:r>
              <a:rPr lang="en-US" sz="14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4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sz="14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Enabler Categories (36 – 41)</a:t>
            </a:r>
            <a:endParaRPr lang="en-SG" sz="14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2097850"/>
            <a:ext cx="11730181" cy="3706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refer to the </a:t>
            </a: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2024 Entry Guidelines for specific information, category descriptions and entry criteria details.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Images &amp; Supporting Documents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 resolution company logo and campaign / </a:t>
            </a:r>
            <a:r>
              <a:rPr lang="en-US" sz="1300" b="1" dirty="0" err="1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programme</a:t>
            </a: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image that can be used on all marketing material.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Videos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br>
              <a:rPr lang="en-US" sz="1300" b="1" u="sng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Any specific information or content intended for judging purposes only must be clearly indicated in </a:t>
            </a:r>
            <a:r>
              <a:rPr lang="en-US" sz="1300" dirty="0">
                <a:solidFill>
                  <a:srgbClr val="FF0000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red text 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US" sz="130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in red</a:t>
            </a:r>
            <a:r>
              <a:rPr lang="en-US" sz="1300" dirty="0">
                <a:solidFill>
                  <a:srgbClr val="FFFFFF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130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https://awards.marketing-interactive.com/asia-ecommerce-sg/entry-submission/</a:t>
            </a:r>
            <a:endParaRPr lang="en-SG" sz="13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Creation and Planning (Max. 500 words) 20%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(Max 500 words) 30% 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8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Execution and Innovation (Max 500 words) 30% 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260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572654" y="2244436"/>
            <a:ext cx="11046691" cy="4027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480290" y="1852277"/>
            <a:ext cx="6096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8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Results (Max 500 words) 20% </a:t>
            </a:r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879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Helvetica Neue CE 55 Roman" pitchFamily="82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Helvetica Neue CE 55 Roman" pitchFamily="82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Helvetica Neue CE 55 Roman" pitchFamily="82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440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10</cp:revision>
  <dcterms:created xsi:type="dcterms:W3CDTF">2023-04-17T03:38:26Z</dcterms:created>
  <dcterms:modified xsi:type="dcterms:W3CDTF">2024-02-23T03:06:53Z</dcterms:modified>
</cp:coreProperties>
</file>