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71" r:id="rId6"/>
    <p:sldId id="260" r:id="rId7"/>
    <p:sldId id="259" r:id="rId8"/>
    <p:sldId id="261" r:id="rId9"/>
    <p:sldId id="266" r:id="rId10"/>
    <p:sldId id="26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0643" autoAdjust="0"/>
  </p:normalViewPr>
  <p:slideViewPr>
    <p:cSldViewPr snapToGrid="0">
      <p:cViewPr varScale="1">
        <p:scale>
          <a:sx n="80" d="100"/>
          <a:sy n="80" d="100"/>
        </p:scale>
        <p:origin x="17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22F3CA-0B30-8F82-6F57-62FFDF4C8F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D8F2ED-0675-C1EB-D330-010DCEF6F9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"/>
            <a:ext cx="12227445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156297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500" b="1" dirty="0">
                <a:solidFill>
                  <a:schemeClr val="bg1"/>
                </a:solidFill>
                <a:latin typeface="Helvetica CE 45 Light" pitchFamily="82" charset="0"/>
              </a:rPr>
              <a:t>RISING STAR 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0AE2BF-1F46-D096-AEFA-5F69A1C2B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3DFA0DE-BB11-DB8F-BC9A-D4DAA2C938EE}"/>
              </a:ext>
            </a:extLst>
          </p:cNvPr>
          <p:cNvSpPr txBox="1">
            <a:spLocks/>
          </p:cNvSpPr>
          <p:nvPr/>
        </p:nvSpPr>
        <p:spPr bwMode="auto">
          <a:xfrm>
            <a:off x="9583525" y="1030287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5E90B5-633F-2121-93E6-25D6966C6D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755"/>
          <a:stretch>
            <a:fillRect/>
          </a:stretch>
        </p:blipFill>
        <p:spPr>
          <a:xfrm>
            <a:off x="7037" y="1560512"/>
            <a:ext cx="12177925" cy="529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71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404319"/>
              </p:ext>
            </p:extLst>
          </p:nvPr>
        </p:nvGraphicFramePr>
        <p:xfrm>
          <a:off x="1135350" y="1934013"/>
          <a:ext cx="9921300" cy="298997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841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35. Rising Star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5654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815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6109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Entrant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4509507"/>
                  </a:ext>
                </a:extLst>
              </a:tr>
              <a:tr h="6477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Tittle 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of Entrant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/>
                        <a:cs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1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9239164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F36DA2-F081-3988-B40C-28874FA8EC9F}"/>
              </a:ext>
            </a:extLst>
          </p:cNvPr>
          <p:cNvSpPr txBox="1"/>
          <p:nvPr/>
        </p:nvSpPr>
        <p:spPr>
          <a:xfrm>
            <a:off x="1135350" y="5827712"/>
            <a:ext cx="99213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5C15A4-7FE2-4679-960F-FC215D394E18}"/>
              </a:ext>
            </a:extLst>
          </p:cNvPr>
          <p:cNvSpPr txBox="1"/>
          <p:nvPr/>
        </p:nvSpPr>
        <p:spPr>
          <a:xfrm>
            <a:off x="1135350" y="5114239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089479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010172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55F38-E142-AE84-87E4-CBD37FC70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B948FBD-C806-C8BC-F9A0-4B7E0010586E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8FD321-0DDE-0CB2-79DD-88F2FF26418D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Rising Star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B96AF8C-F356-1CC0-BEC1-344D32E18A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2558248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65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302684"/>
              </p:ext>
            </p:extLst>
          </p:nvPr>
        </p:nvGraphicFramePr>
        <p:xfrm>
          <a:off x="423845" y="1504950"/>
          <a:ext cx="11534313" cy="384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100537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Props1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268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19</cp:revision>
  <dcterms:created xsi:type="dcterms:W3CDTF">2024-12-05T02:37:51Z</dcterms:created>
  <dcterms:modified xsi:type="dcterms:W3CDTF">2025-11-27T07:29:08Z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