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9" r:id="rId6"/>
    <p:sldId id="260" r:id="rId7"/>
    <p:sldId id="259" r:id="rId8"/>
    <p:sldId id="261" r:id="rId9"/>
    <p:sldId id="266" r:id="rId10"/>
    <p:sldId id="267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2515" autoAdjust="0"/>
  </p:normalViewPr>
  <p:slideViewPr>
    <p:cSldViewPr snapToGrid="0">
      <p:cViewPr varScale="1">
        <p:scale>
          <a:sx n="82" d="100"/>
          <a:sy n="82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B335B3-3E08-DCCB-686C-AF9BB736FB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HK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DDAABB-FB88-12F3-A363-C31B2CDA0B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27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261804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 b="1" dirty="0">
                <a:solidFill>
                  <a:schemeClr val="bg1"/>
                </a:solidFill>
                <a:latin typeface="Helvetica CE 45 Light" pitchFamily="82" charset="0"/>
              </a:rPr>
              <a:t>BEST CLIENT-AGENCY PARTNERSHIP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BE9E8-2F98-FDDD-D4D9-15B3C8ECB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1866C05-B0CA-3D22-B5F2-DCE2E41AA983}"/>
              </a:ext>
            </a:extLst>
          </p:cNvPr>
          <p:cNvSpPr txBox="1">
            <a:spLocks/>
          </p:cNvSpPr>
          <p:nvPr/>
        </p:nvSpPr>
        <p:spPr bwMode="auto">
          <a:xfrm>
            <a:off x="9526761" y="1030287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Judging Criteria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982EE2-CEB4-18B2-2311-5A8EFCCAF3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755"/>
          <a:stretch>
            <a:fillRect/>
          </a:stretch>
        </p:blipFill>
        <p:spPr>
          <a:xfrm>
            <a:off x="0" y="1560512"/>
            <a:ext cx="12173857" cy="529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603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CC3991-C2D4-4601-8DF8-7A7BD94975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877833"/>
              </p:ext>
            </p:extLst>
          </p:nvPr>
        </p:nvGraphicFramePr>
        <p:xfrm>
          <a:off x="1135350" y="2137498"/>
          <a:ext cx="9921300" cy="258690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1549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9751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847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32. Best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Client-Agency Partnership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610229"/>
                  </a:ext>
                </a:extLst>
              </a:tr>
              <a:tr h="847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8909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FC6990-728A-50D5-7504-A1CABD29B9A2}"/>
              </a:ext>
            </a:extLst>
          </p:cNvPr>
          <p:cNvSpPr txBox="1"/>
          <p:nvPr/>
        </p:nvSpPr>
        <p:spPr>
          <a:xfrm>
            <a:off x="1135350" y="5691151"/>
            <a:ext cx="975538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400" dirty="0"/>
              <a:t>ATTENTION: Any specific information or content intended for judging purposes only must be clearly indicated in </a:t>
            </a:r>
            <a:r>
              <a:rPr lang="en-HK" sz="1400" dirty="0">
                <a:solidFill>
                  <a:srgbClr val="FF0000"/>
                </a:solidFill>
              </a:rPr>
              <a:t>Red</a:t>
            </a:r>
            <a:r>
              <a:rPr lang="en-HK" sz="1400" dirty="0"/>
              <a:t>, or </a:t>
            </a:r>
            <a:r>
              <a:rPr lang="en-HK" sz="1400" dirty="0">
                <a:highlight>
                  <a:srgbClr val="FF0000"/>
                </a:highlight>
              </a:rPr>
              <a:t>highlighted</a:t>
            </a:r>
            <a:r>
              <a:rPr lang="en-HK" sz="1400" dirty="0"/>
              <a:t>. Marks will be deducted if the entry submission exceeds the outlined number of words allowed.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503264-0C61-D36B-37E4-FF4462F2C65F}"/>
              </a:ext>
            </a:extLst>
          </p:cNvPr>
          <p:cNvSpPr txBox="1"/>
          <p:nvPr/>
        </p:nvSpPr>
        <p:spPr>
          <a:xfrm>
            <a:off x="1135350" y="4946165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678862" y="5354225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Client-Agency Partnership (Max. 2000 words)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67237"/>
              </p:ext>
            </p:extLst>
          </p:nvPr>
        </p:nvGraphicFramePr>
        <p:xfrm>
          <a:off x="128657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5677C-6B27-08BE-C21F-0153543F31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528F332-769E-7A35-5D10-81BEFCB90C1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4699B9-20A7-2222-9D0A-3C3F48A975F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Client-Agency Partnership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C60CF40-F6A1-9B7A-E6FA-BF1CEC1C18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505222"/>
              </p:ext>
            </p:extLst>
          </p:nvPr>
        </p:nvGraphicFramePr>
        <p:xfrm>
          <a:off x="176359" y="1858607"/>
          <a:ext cx="11839282" cy="4524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524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599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3A9CD-3DC2-E74D-691B-A5C53EAE69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7CD590E-6FA0-2D3A-AA87-9DD3E551FC3F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3788E1-14C2-B810-0779-89A28A0BCCC2}"/>
              </a:ext>
            </a:extLst>
          </p:cNvPr>
          <p:cNvSpPr/>
          <p:nvPr/>
        </p:nvSpPr>
        <p:spPr>
          <a:xfrm>
            <a:off x="128657" y="1520053"/>
            <a:ext cx="5545137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Best Client-Agency Partnership (</a:t>
            </a:r>
            <a:r>
              <a:rPr kumimoji="0" lang="en-US" altLang="zh-TW" sz="1600" u="sng" dirty="0" err="1">
                <a:solidFill>
                  <a:srgbClr val="4B4B4B"/>
                </a:solidFill>
                <a:latin typeface="+mn-lt"/>
                <a:ea typeface="+mn-ea"/>
              </a:rPr>
              <a:t>Con’t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F633ABAD-BE2B-B697-38E0-5199FA4EF2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040436"/>
              </p:ext>
            </p:extLst>
          </p:nvPr>
        </p:nvGraphicFramePr>
        <p:xfrm>
          <a:off x="176359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33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316727"/>
              </p:ext>
            </p:extLst>
          </p:nvPr>
        </p:nvGraphicFramePr>
        <p:xfrm>
          <a:off x="456164" y="1504950"/>
          <a:ext cx="11534313" cy="3848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73516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267</Words>
  <Application>Microsoft Office PowerPoint</Application>
  <PresentationFormat>Widescreen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15</cp:revision>
  <dcterms:created xsi:type="dcterms:W3CDTF">2024-12-05T02:37:51Z</dcterms:created>
  <dcterms:modified xsi:type="dcterms:W3CDTF">2025-11-27T07:30:02Z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