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2" r:id="rId6"/>
    <p:sldId id="260" r:id="rId7"/>
    <p:sldId id="259" r:id="rId8"/>
    <p:sldId id="270" r:id="rId9"/>
    <p:sldId id="261" r:id="rId10"/>
    <p:sldId id="271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87" autoAdjust="0"/>
    <p:restoredTop sz="95088" autoAdjust="0"/>
  </p:normalViewPr>
  <p:slideViewPr>
    <p:cSldViewPr snapToGrid="0">
      <p:cViewPr varScale="1">
        <p:scale>
          <a:sx n="114" d="100"/>
          <a:sy n="114" d="100"/>
        </p:scale>
        <p:origin x="4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76510-E129-80AA-74BC-C544333BB5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7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258B5F-1FBA-DC60-77DC-9B3FBCC33C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7FFBA1-04F9-6B64-636C-F8A22B03E07C}"/>
              </a:ext>
            </a:extLst>
          </p:cNvPr>
          <p:cNvSpPr txBox="1"/>
          <p:nvPr/>
        </p:nvSpPr>
        <p:spPr>
          <a:xfrm>
            <a:off x="3156297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>
                <a:solidFill>
                  <a:schemeClr val="bg1"/>
                </a:solidFill>
                <a:latin typeface="Helvetica CE 45 Light" pitchFamily="82" charset="0"/>
              </a:rPr>
              <a:t>AGENCY TEAM </a:t>
            </a:r>
            <a:r>
              <a:rPr lang="en-US" sz="2500" b="1" dirty="0">
                <a:solidFill>
                  <a:schemeClr val="bg1"/>
                </a:solidFill>
                <a:latin typeface="Helvetica CE 45 Light" pitchFamily="82" charset="0"/>
              </a:rPr>
              <a:t>OF THE YEAR 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61AF0D-2141-2B73-3F15-49454C6CC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8DF10084-3E74-F10E-F646-77FC6153E8CE}"/>
              </a:ext>
            </a:extLst>
          </p:cNvPr>
          <p:cNvSpPr txBox="1">
            <a:spLocks/>
          </p:cNvSpPr>
          <p:nvPr/>
        </p:nvSpPr>
        <p:spPr bwMode="auto">
          <a:xfrm>
            <a:off x="9591706" y="1021144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C0E94-8804-3833-951C-2CF7EAF94C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3021"/>
          <a:stretch>
            <a:fillRect/>
          </a:stretch>
        </p:blipFill>
        <p:spPr>
          <a:xfrm>
            <a:off x="0" y="1663816"/>
            <a:ext cx="12192000" cy="526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46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485890"/>
              </p:ext>
            </p:extLst>
          </p:nvPr>
        </p:nvGraphicFramePr>
        <p:xfrm>
          <a:off x="906750" y="2187397"/>
          <a:ext cx="9921300" cy="248320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8450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34. Agency Team of the Year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7952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8428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2F08C0-E059-2336-AF3D-39ED8D7E7EA2}"/>
              </a:ext>
            </a:extLst>
          </p:cNvPr>
          <p:cNvSpPr txBox="1"/>
          <p:nvPr/>
        </p:nvSpPr>
        <p:spPr>
          <a:xfrm>
            <a:off x="906750" y="5737216"/>
            <a:ext cx="99213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181761-FD11-C47C-6A85-703BDA0EBC4A}"/>
              </a:ext>
            </a:extLst>
          </p:cNvPr>
          <p:cNvSpPr txBox="1"/>
          <p:nvPr/>
        </p:nvSpPr>
        <p:spPr>
          <a:xfrm>
            <a:off x="906750" y="4841743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BF284-A002-DEF9-165A-38A52A963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DADBEA2-5EC0-49C1-63E1-B0E9B2DD7F8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C1B3EC-B1FC-2912-24F7-0EB99CB44ED5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82F71DE-9AE1-DD2F-2F19-5881FE248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90702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93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132753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8A8094-9F47-1650-E8AA-4CAF75056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A4E69C-B759-1D8B-A33D-60A41F1BF19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A14F0E-646F-9CE0-8D36-204D280904F4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</a:t>
            </a:r>
            <a:r>
              <a:rPr lang="en-US" altLang="zh-TW" sz="1600" u="sng" dirty="0">
                <a:solidFill>
                  <a:srgbClr val="4B4B4B"/>
                </a:solidFill>
              </a:rPr>
              <a:t>Team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 of the Year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3F6E5FF-4D9C-DCAD-5C67-876D49D00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521219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4306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587402"/>
              </p:ext>
            </p:extLst>
          </p:nvPr>
        </p:nvGraphicFramePr>
        <p:xfrm>
          <a:off x="513482" y="1529861"/>
          <a:ext cx="11534313" cy="7809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809064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277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23</cp:revision>
  <dcterms:created xsi:type="dcterms:W3CDTF">2024-12-05T02:37:51Z</dcterms:created>
  <dcterms:modified xsi:type="dcterms:W3CDTF">2025-11-27T07:28:45Z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