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71" r:id="rId7"/>
    <p:sldId id="259" r:id="rId8"/>
    <p:sldId id="261" r:id="rId9"/>
    <p:sldId id="266" r:id="rId10"/>
    <p:sldId id="269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088" autoAdjust="0"/>
  </p:normalViewPr>
  <p:slideViewPr>
    <p:cSldViewPr snapToGrid="0">
      <p:cViewPr varScale="1">
        <p:scale>
          <a:sx n="108" d="100"/>
          <a:sy n="108" d="100"/>
        </p:scale>
        <p:origin x="6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899B97-C75D-A057-16D7-5C1465F4D2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BDC696-755E-A9F5-2895-71C02AA212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274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156297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Helvetica CE 45 Light" pitchFamily="82" charset="0"/>
              </a:rPr>
              <a:t>AGENCY LEADER OF THE YEAR 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723843"/>
              </p:ext>
            </p:extLst>
          </p:nvPr>
        </p:nvGraphicFramePr>
        <p:xfrm>
          <a:off x="1135350" y="2070219"/>
          <a:ext cx="9921300" cy="271756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154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9751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5217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33. Agency Leader of the Year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5528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4981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59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Entrant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509507"/>
                  </a:ext>
                </a:extLst>
              </a:tr>
              <a:tr h="5548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Tittle 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of Entrant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239164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F36DA2-F081-3988-B40C-28874FA8EC9F}"/>
              </a:ext>
            </a:extLst>
          </p:cNvPr>
          <p:cNvSpPr txBox="1"/>
          <p:nvPr/>
        </p:nvSpPr>
        <p:spPr>
          <a:xfrm>
            <a:off x="1135350" y="5711534"/>
            <a:ext cx="98191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B49609-7857-7243-19B2-9A4ADE9A43D9}"/>
              </a:ext>
            </a:extLst>
          </p:cNvPr>
          <p:cNvSpPr txBox="1"/>
          <p:nvPr/>
        </p:nvSpPr>
        <p:spPr>
          <a:xfrm>
            <a:off x="1135350" y="4988047"/>
            <a:ext cx="10283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* Please take note we will omit Limited, Ltd, Inc, Holdings, </a:t>
            </a:r>
            <a:r>
              <a:rPr lang="en-US" sz="1400" dirty="0" err="1">
                <a:cs typeface="Arial" panose="020B0604020202020204" pitchFamily="34" charset="0"/>
              </a:rPr>
              <a:t>etc</a:t>
            </a:r>
            <a:r>
              <a:rPr lang="en-US" sz="1400" dirty="0"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400" dirty="0"/>
          </a:p>
          <a:p>
            <a:r>
              <a:rPr lang="en-US" sz="1400" dirty="0"/>
              <a:t>* Once you are ready to submit, please save this file as a .pdf version before uploading it. </a:t>
            </a: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BE516-100E-9A72-1393-A3AC36C7B5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FE937B0-4C2B-1DB4-219E-E6DF30781E98}"/>
              </a:ext>
            </a:extLst>
          </p:cNvPr>
          <p:cNvSpPr txBox="1">
            <a:spLocks/>
          </p:cNvSpPr>
          <p:nvPr/>
        </p:nvSpPr>
        <p:spPr>
          <a:xfrm>
            <a:off x="1135350" y="1600200"/>
            <a:ext cx="9921301" cy="2458662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latin typeface="Calibri" panose="020F0502020204030204" pitchFamily="34" charset="0"/>
                <a:cs typeface="Calibri" panose="020F0502020204030204" pitchFamily="34" charset="0"/>
              </a:rPr>
              <a:t>Agency logo </a:t>
            </a:r>
            <a:endParaRPr kumimoji="0" lang="zh-TW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7CA7BF6-37A0-8CAE-0B13-516E86065E6B}"/>
              </a:ext>
            </a:extLst>
          </p:cNvPr>
          <p:cNvGraphicFramePr>
            <a:graphicFrameLocks noGrp="1"/>
          </p:cNvGraphicFramePr>
          <p:nvPr/>
        </p:nvGraphicFramePr>
        <p:xfrm>
          <a:off x="1135350" y="4192362"/>
          <a:ext cx="9921300" cy="171222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154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9751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334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33. Agency Leader of the Year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2897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3188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334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Entrant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509507"/>
                  </a:ext>
                </a:extLst>
              </a:tr>
              <a:tr h="3551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Tittle 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of Entrant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239164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FE57D15E-95F8-2046-6D2E-C9D5B6035D6E}"/>
              </a:ext>
            </a:extLst>
          </p:cNvPr>
          <p:cNvSpPr txBox="1">
            <a:spLocks/>
          </p:cNvSpPr>
          <p:nvPr/>
        </p:nvSpPr>
        <p:spPr bwMode="auto">
          <a:xfrm>
            <a:off x="9527698" y="100322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Judging Criteria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92C041-A367-0C84-E60F-210133F6BA0B}"/>
              </a:ext>
            </a:extLst>
          </p:cNvPr>
          <p:cNvSpPr txBox="1"/>
          <p:nvPr/>
        </p:nvSpPr>
        <p:spPr>
          <a:xfrm>
            <a:off x="149734" y="5949278"/>
            <a:ext cx="117046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DE9CAE-63FC-F04B-FDBE-A9669913DE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755"/>
          <a:stretch>
            <a:fillRect/>
          </a:stretch>
        </p:blipFill>
        <p:spPr>
          <a:xfrm>
            <a:off x="0" y="1560512"/>
            <a:ext cx="12186973" cy="529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39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718871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Leader of the Year (Max. 2000 words)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375087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5677C-6B27-08BE-C21F-0153543F3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528F332-769E-7A35-5D10-81BEFCB90C19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699B9-20A7-2222-9D0A-3C3F48A975F2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Leader of the Year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C60CF40-F6A1-9B7A-E6FA-BF1CEC1C1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168616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59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55F38-E142-AE84-87E4-CBD37FC70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B948FBD-C806-C8BC-F9A0-4B7E0010586E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8FD321-0DDE-0CB2-79DD-88F2FF26418D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Agency Leader of the Year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B96AF8C-F356-1CC0-BEC1-344D32E18A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399881"/>
              </p:ext>
            </p:extLst>
          </p:nvPr>
        </p:nvGraphicFramePr>
        <p:xfrm>
          <a:off x="176359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652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915304"/>
              </p:ext>
            </p:extLst>
          </p:nvPr>
        </p:nvGraphicFramePr>
        <p:xfrm>
          <a:off x="328843" y="1547447"/>
          <a:ext cx="11534313" cy="5549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9376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348</Words>
  <Application>Microsoft Office PowerPoint</Application>
  <PresentationFormat>Widescreen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19</cp:revision>
  <dcterms:created xsi:type="dcterms:W3CDTF">2024-12-05T02:37:51Z</dcterms:created>
  <dcterms:modified xsi:type="dcterms:W3CDTF">2025-11-27T07:27:34Z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