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60" r:id="rId6"/>
    <p:sldId id="270" r:id="rId7"/>
    <p:sldId id="259" r:id="rId8"/>
    <p:sldId id="261" r:id="rId9"/>
    <p:sldId id="267" r:id="rId10"/>
    <p:sldId id="268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987" autoAdjust="0"/>
    <p:restoredTop sz="95088" autoAdjust="0"/>
  </p:normalViewPr>
  <p:slideViewPr>
    <p:cSldViewPr snapToGrid="0">
      <p:cViewPr varScale="1">
        <p:scale>
          <a:sx n="114" d="100"/>
          <a:sy n="114" d="100"/>
        </p:scale>
        <p:origin x="4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9BA938-C75B-51E6-646D-7F7E809BE4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941A01-33F5-2794-9C34-0D566E00131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E8569-9482-4CE9-B599-F1CF9100D8A8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5E4457-3296-2BE5-EEB0-996538E6BF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BC04C0-4559-B6D7-D0D0-97E704175D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C041F-7750-4992-9B20-E44CB94AA2FE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495417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27EAD-D9DB-4873-8471-BB48FA59760A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B9452-9C94-4330-9234-F5534C1CE3CC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47443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0B9452-9C94-4330-9234-F5534C1CE3CC}" type="slidenum">
              <a:rPr lang="en-HK" smtClean="0"/>
              <a:t>2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40603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H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22E24A-6174-6C62-957F-DE4C5DBAE0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2480"/>
            <a:ext cx="12192000" cy="683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A2122E-76F3-57E7-CD43-0175073557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520854-B24F-7501-A9BA-A98D10A1D5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2C2050-A5DE-037E-73C5-10D3E7043C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7FA633-C529-5337-0421-F316AED6CF1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261804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 b="1" dirty="0">
                <a:solidFill>
                  <a:schemeClr val="bg1"/>
                </a:solidFill>
                <a:latin typeface="Helvetica CE 45 Light" pitchFamily="82" charset="0"/>
              </a:rPr>
              <a:t>BEST AGENCY CULTURE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B46B42-FC6C-ED9B-4728-15611C0786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2550"/>
          <a:stretch>
            <a:fillRect/>
          </a:stretch>
        </p:blipFill>
        <p:spPr>
          <a:xfrm>
            <a:off x="0" y="1560513"/>
            <a:ext cx="12192000" cy="529748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2A4F046-C0DE-B951-EFDF-34F9E0672556}"/>
              </a:ext>
            </a:extLst>
          </p:cNvPr>
          <p:cNvSpPr txBox="1">
            <a:spLocks/>
          </p:cNvSpPr>
          <p:nvPr/>
        </p:nvSpPr>
        <p:spPr bwMode="auto">
          <a:xfrm>
            <a:off x="95541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CE 45 Light"/>
              </a:rPr>
              <a:t>Judging Criteria</a:t>
            </a:r>
            <a:endParaRPr kumimoji="0" lang="en-US" altLang="zh-TW" sz="2500" b="1" dirty="0">
              <a:solidFill>
                <a:schemeClr val="bg1"/>
              </a:solidFill>
              <a:latin typeface="Helvetica CE 45 Light"/>
            </a:endParaRP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4C90CB-1C1F-B968-DBB0-FB7F7419E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8C7A430-FBA1-72B3-9F35-AEC2D180F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279765"/>
              </p:ext>
            </p:extLst>
          </p:nvPr>
        </p:nvGraphicFramePr>
        <p:xfrm>
          <a:off x="1135350" y="2175864"/>
          <a:ext cx="9921300" cy="22049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5225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6075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8325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31. Best Agency Culture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7040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6683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16DB5A14-6B8F-70D2-4B87-A5D6E77090DD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4AC3FB-6748-724E-2E24-54E734018955}"/>
              </a:ext>
            </a:extLst>
          </p:cNvPr>
          <p:cNvSpPr txBox="1"/>
          <p:nvPr/>
        </p:nvSpPr>
        <p:spPr>
          <a:xfrm>
            <a:off x="1036776" y="5827712"/>
            <a:ext cx="100198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4FE3D71-D165-AA32-AD90-85859F49DE26}"/>
              </a:ext>
            </a:extLst>
          </p:cNvPr>
          <p:cNvSpPr txBox="1"/>
          <p:nvPr/>
        </p:nvSpPr>
        <p:spPr>
          <a:xfrm>
            <a:off x="1036776" y="4585534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cs typeface="Arial" panose="020B0604020202020204" pitchFamily="34" charset="0"/>
              </a:rPr>
              <a:t>* Please </a:t>
            </a:r>
            <a:r>
              <a:rPr lang="en-US" sz="1400" dirty="0">
                <a:cs typeface="Arial" panose="020B0604020202020204" pitchFamily="34" charset="0"/>
              </a:rPr>
              <a:t>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4014459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682234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Agency Culture (Max. 2000 words) 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909046"/>
              </p:ext>
            </p:extLst>
          </p:nvPr>
        </p:nvGraphicFramePr>
        <p:xfrm>
          <a:off x="176359" y="1960684"/>
          <a:ext cx="11839282" cy="4360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609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3E1A2-AF95-CC3D-FA42-8F56B5C0E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3D5C6DC-C0F8-714A-F600-4D8C45AE625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BC18B7-C2B5-D6AA-79F8-918712030A99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Agency Culture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7147B6C-BEA2-E22F-8042-BF75ADD97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83708"/>
              </p:ext>
            </p:extLst>
          </p:nvPr>
        </p:nvGraphicFramePr>
        <p:xfrm>
          <a:off x="176359" y="1960684"/>
          <a:ext cx="11839282" cy="4360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609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364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5FB531-DC36-026B-E5DE-AF95CA573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55A5D2F-FADA-1214-EEF7-9FE815CFA7AF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1134D5-5286-F2C2-C3C8-F3E11B405A0F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Agency Culture (</a:t>
            </a:r>
            <a:r>
              <a:rPr lang="en-US" altLang="zh-TW" sz="1600" u="sng" dirty="0" err="1">
                <a:solidFill>
                  <a:srgbClr val="4B4B4B"/>
                </a:solidFill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3DA92E7-7EDF-1B91-00BA-8CB3EEC008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83708"/>
              </p:ext>
            </p:extLst>
          </p:nvPr>
        </p:nvGraphicFramePr>
        <p:xfrm>
          <a:off x="176359" y="1960684"/>
          <a:ext cx="11839282" cy="4360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609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604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386237"/>
              </p:ext>
            </p:extLst>
          </p:nvPr>
        </p:nvGraphicFramePr>
        <p:xfrm>
          <a:off x="409658" y="1477755"/>
          <a:ext cx="11534313" cy="5549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49376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268</Words>
  <Application>Microsoft Office PowerPoint</Application>
  <PresentationFormat>Widescreen</PresentationFormat>
  <Paragraphs>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17</cp:revision>
  <dcterms:created xsi:type="dcterms:W3CDTF">2024-12-05T02:37:51Z</dcterms:created>
  <dcterms:modified xsi:type="dcterms:W3CDTF">2025-11-27T07:27:02Z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