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9" r:id="rId6"/>
    <p:sldId id="260" r:id="rId7"/>
    <p:sldId id="259" r:id="rId8"/>
    <p:sldId id="270" r:id="rId9"/>
    <p:sldId id="261" r:id="rId10"/>
    <p:sldId id="271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088" autoAdjust="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E0D322-63A8-2693-784C-576893877E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064"/>
            <a:ext cx="12192000" cy="682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437E47-F415-C731-A99B-3F6F08CC29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48A55-4EF5-F342-389F-5A8C32B4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9A80D-E14C-76C2-1BEB-49E1D5D28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55C4CC-B5B9-80E6-9879-B1C4340D8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152"/>
            <a:ext cx="12192000" cy="684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50" y="1600200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232691"/>
              </p:ext>
            </p:extLst>
          </p:nvPr>
        </p:nvGraphicFramePr>
        <p:xfrm>
          <a:off x="1135351" y="4261150"/>
          <a:ext cx="9921300" cy="115282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923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34. Agency Team of the Year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3259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91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F08C0-E059-2336-AF3D-39ED8D7E7EA2}"/>
              </a:ext>
            </a:extLst>
          </p:cNvPr>
          <p:cNvSpPr txBox="1"/>
          <p:nvPr/>
        </p:nvSpPr>
        <p:spPr>
          <a:xfrm>
            <a:off x="243689" y="5874376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BF284-A002-DEF9-165A-38A52A963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DADBEA2-5EC0-49C1-63E1-B0E9B2DD7F8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1B3EC-B1FC-2912-24F7-0EB99CB44ED5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82F71DE-9AE1-DD2F-2F19-5881FE248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90702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93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132753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A8094-9F47-1650-E8AA-4CAF75056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A4E69C-B759-1D8B-A33D-60A41F1BF19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A14F0E-646F-9CE0-8D36-204D280904F4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3F6E5FF-4D9C-DCAD-5C67-876D49D00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521219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30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587402"/>
              </p:ext>
            </p:extLst>
          </p:nvPr>
        </p:nvGraphicFramePr>
        <p:xfrm>
          <a:off x="513482" y="1529861"/>
          <a:ext cx="11534313" cy="7809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09064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219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19</cp:revision>
  <dcterms:created xsi:type="dcterms:W3CDTF">2024-12-05T02:37:51Z</dcterms:created>
  <dcterms:modified xsi:type="dcterms:W3CDTF">2024-12-09T03:43:29Z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