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66" r:id="rId6"/>
    <p:sldId id="260" r:id="rId7"/>
    <p:sldId id="259" r:id="rId8"/>
    <p:sldId id="261" r:id="rId9"/>
    <p:sldId id="262" r:id="rId10"/>
    <p:sldId id="264" r:id="rId11"/>
    <p:sldId id="263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5088" autoAdjust="0"/>
  </p:normalViewPr>
  <p:slideViewPr>
    <p:cSldViewPr snapToGrid="0">
      <p:cViewPr varScale="1">
        <p:scale>
          <a:sx n="109" d="100"/>
          <a:sy n="109" d="100"/>
        </p:scale>
        <p:origin x="6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83E1A-DFA5-0099-9494-DA7381AE0D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11D9E6-D4B3-776A-08C6-49237DD727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4A500-E625-9E05-6A3A-722DBD3B1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87264-543D-7F9B-BF7B-2C941636B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4FFBE-6FA8-0114-7F14-2A02636E4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A8FECA-E034-55EE-7A9A-BDBAD14412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352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03881-3560-4D75-54CD-BC15F1395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0B2B3-8F29-E37F-1C12-40A79CADDB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C9DC40-E34F-28AE-8E06-057A78745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86752-11C9-CF80-1FD9-76D1E60B5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01ED9-0127-238A-0ECD-A6A533A14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54611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47C459-87AD-5A37-9CE9-0CC4ACACDB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1F7F51-DB9A-8AAA-951B-6F592971FE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6B09C-9DC2-A9A6-851F-3D7B1D9B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19259D-6EF3-85C5-B7B9-106766F22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0D831-CAE4-69A6-C12B-700B87BA5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566594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C5138-FE9A-AFFD-02D8-B8DBEBB71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61CFE-7787-9953-F73E-ABC6F863B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49556C-FDDA-6404-3ACD-51D79A328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B7D70-043D-DFD4-BA47-EBBB9961B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326F3-2FED-A541-DC29-605AAB9F2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541D08E-B6CF-24F1-1B1A-50D9922F43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132"/>
            <a:ext cx="12192000" cy="684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239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4C80C-5549-352F-CBAA-B3668EB97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19D07E-3C85-B107-8AD8-70051A512E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50E90-2587-A54F-19CD-B91627BAE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5DA739-A38F-B897-6F61-08DA6EC21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A2AA44-20AD-C817-46E5-0176218D6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659243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751E2-3EFE-3DEC-54D9-9FC1467AD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B200D2-45BC-00A1-05E7-184D1DF440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85C582-C6E0-7BE4-DB02-25F8AB555C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B3816E-90FF-5CF0-C69B-A1A39AD13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635DE0-5E11-E94D-CE99-A7693EF52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66E576-2253-D05A-47DE-2A550B9E7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614473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2C2C4-075E-7B39-FA8F-089238418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1C48AC-861A-C8DD-5453-484751182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AE2D19-B8AD-2BD5-B7C7-E44BCEE4F1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8A6B26-7B16-118D-31B9-141DB7A26B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DBB3D7-7778-DF00-4772-2EE90EFEAE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5BBBE8-0023-8B22-1719-37ADAFF56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928CDB-EB26-4481-8190-ADC31C0B0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CF156-819A-64E1-896A-5B4232FA0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938987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8F5B4-4CB4-F967-1228-76E94A8BB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788FA8-15C1-271D-8486-B641F10F4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6E7C23-2A4B-CEF2-3BF3-D515B3E20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498ACF-2014-E726-5992-3910AD6EF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23459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A7CCFD-760C-F1BF-8B16-D7AFBDB0C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5BBE5A-29D3-834E-C531-8A46FF5BF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CAAF8-87EC-EFD2-2B6F-08EFCC42F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048131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A7314-4A3C-185F-3508-F15513323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94F14-7BE0-24A7-720A-B7F3D4BC1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959011-4820-D80E-0F5B-589E14D4D3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9359BE-2949-CA01-0CE4-7756A8B90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8E98A8-3690-B10F-2728-9C913057E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767ED7-2007-0B14-F2D8-0255F910F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07359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018A-A2A8-EBB1-7DA5-093E0CADF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CD64D3-DC5D-E34E-16F8-9E62672E99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0DCC40-BE9B-BBB1-3143-78E000015D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A52AA6-EC34-938D-1AB2-717724924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E707B-9493-863E-B75A-7983352CD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31ED89-82D2-570E-BF14-E87578FEA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52248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9F8D73-0062-6627-C9AE-3428EA4F5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E41037-A672-655B-A821-2F67DA167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F9B92-5E91-33AB-EE38-26DCCE7123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442C3-8E78-4BD2-BBDA-399F9DBC05E4}" type="datetimeFigureOut">
              <a:rPr lang="en-HK" smtClean="0"/>
              <a:t>9/12/2024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49AA9-3714-4BA1-3946-8A81FC64C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4BBB3-6444-13D3-B9B6-06D4FB9370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759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35062BE-7A6D-D5BB-DF28-AC245707DAAC}"/>
              </a:ext>
            </a:extLst>
          </p:cNvPr>
          <p:cNvSpPr txBox="1"/>
          <p:nvPr/>
        </p:nvSpPr>
        <p:spPr>
          <a:xfrm>
            <a:off x="3048740" y="5746076"/>
            <a:ext cx="609452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SG" sz="2500">
                <a:solidFill>
                  <a:schemeClr val="bg1"/>
                </a:solidFill>
                <a:latin typeface="Helvetica CE 45 Light" pitchFamily="82" charset="0"/>
              </a:rPr>
              <a:t>CATEGORIES 1-30</a:t>
            </a:r>
            <a:endParaRPr lang="en-SG" sz="2500" dirty="0">
              <a:solidFill>
                <a:schemeClr val="bg1"/>
              </a:solidFill>
              <a:latin typeface="Helvetica CE 45 Light" pitchFamily="82" charset="0"/>
            </a:endParaRPr>
          </a:p>
          <a:p>
            <a:pPr algn="ctr"/>
            <a:r>
              <a:rPr lang="en-SG" sz="2500" dirty="0">
                <a:solidFill>
                  <a:schemeClr val="bg1"/>
                </a:solidFill>
                <a:latin typeface="Helvetica CE 45 Light" pitchFamily="82" charset="0"/>
              </a:rPr>
              <a:t>CORE SUBMISSION DOCUMENT </a:t>
            </a:r>
            <a:endParaRPr lang="en-HK" sz="2500" dirty="0"/>
          </a:p>
        </p:txBody>
      </p:sp>
    </p:spTree>
    <p:extLst>
      <p:ext uri="{BB962C8B-B14F-4D97-AF65-F5344CB8AC3E}">
        <p14:creationId xmlns:p14="http://schemas.microsoft.com/office/powerpoint/2010/main" val="1493013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E4F41-22F1-F671-145F-6315BB386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70B6F1-90D2-7369-7467-E9A709E63B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H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F7FB1C-A49C-F469-36A9-9977528EC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3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55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531664-E811-FF7A-FE3C-5A746B62D1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B06221D-C8FE-7EBA-976A-3B02B4F2AB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97211" y="1668120"/>
            <a:ext cx="9144000" cy="1655762"/>
          </a:xfrm>
        </p:spPr>
        <p:txBody>
          <a:bodyPr/>
          <a:lstStyle/>
          <a:p>
            <a:endParaRPr lang="en-HK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68EE362-B0C4-D79F-C34F-4DB3DF20EB77}"/>
              </a:ext>
            </a:extLst>
          </p:cNvPr>
          <p:cNvSpPr txBox="1">
            <a:spLocks/>
          </p:cNvSpPr>
          <p:nvPr/>
        </p:nvSpPr>
        <p:spPr>
          <a:xfrm>
            <a:off x="1135349" y="1560513"/>
            <a:ext cx="9921301" cy="2187622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500" dirty="0">
                <a:latin typeface="Calibri" panose="020F0502020204030204" pitchFamily="34" charset="0"/>
                <a:cs typeface="Calibri" panose="020F0502020204030204" pitchFamily="34" charset="0"/>
              </a:rPr>
              <a:t>Agency logo </a:t>
            </a:r>
            <a:endParaRPr kumimoji="0" lang="zh-TW" altLang="en-US" sz="2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8CC3991-C2D4-4601-8DF8-7A7BD94975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100178"/>
              </p:ext>
            </p:extLst>
          </p:nvPr>
        </p:nvGraphicFramePr>
        <p:xfrm>
          <a:off x="1135350" y="3874882"/>
          <a:ext cx="9921300" cy="246254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15225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7006075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500051">
                <a:tc>
                  <a:txBody>
                    <a:bodyPr/>
                    <a:lstStyle/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Category</a:t>
                      </a:r>
                    </a:p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(for categories 1-30 only)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506654"/>
                  </a:ext>
                </a:extLst>
              </a:tr>
              <a:tr h="5000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Agency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5094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Name of Company Group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1547688"/>
                  </a:ext>
                </a:extLst>
              </a:tr>
              <a:tr h="5377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Agency Head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5089479"/>
                  </a:ext>
                </a:extLst>
              </a:tr>
              <a:tr h="4151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Title of Agency Head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1343503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0E5F55F4-C74B-0B56-4287-5AAFAB5B0F0E}"/>
              </a:ext>
            </a:extLst>
          </p:cNvPr>
          <p:cNvSpPr txBox="1">
            <a:spLocks/>
          </p:cNvSpPr>
          <p:nvPr/>
        </p:nvSpPr>
        <p:spPr bwMode="auto">
          <a:xfrm>
            <a:off x="10112914" y="103028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84284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AD4E9E-F677-E117-89B1-62977B2D78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7E3E5F0-685B-C4C2-AC88-34B591AE4830}"/>
              </a:ext>
            </a:extLst>
          </p:cNvPr>
          <p:cNvSpPr txBox="1">
            <a:spLocks/>
          </p:cNvSpPr>
          <p:nvPr/>
        </p:nvSpPr>
        <p:spPr>
          <a:xfrm>
            <a:off x="1678862" y="1718871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CA4F95-5355-004D-CA3E-96F84850EAFF}"/>
              </a:ext>
            </a:extLst>
          </p:cNvPr>
          <p:cNvSpPr txBox="1"/>
          <p:nvPr/>
        </p:nvSpPr>
        <p:spPr>
          <a:xfrm>
            <a:off x="1678862" y="5354225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ECA3D2D-A03D-B5DD-5878-3174A023AA67}"/>
              </a:ext>
            </a:extLst>
          </p:cNvPr>
          <p:cNvSpPr txBox="1">
            <a:spLocks/>
          </p:cNvSpPr>
          <p:nvPr/>
        </p:nvSpPr>
        <p:spPr bwMode="auto">
          <a:xfrm>
            <a:off x="10304643" y="102672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742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EAB099-C3CC-8CFE-78A5-E26038C8B3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070CB9F-EC4F-E9ED-75CF-3A3805BB8A0B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6D69D4-C5C6-8E2E-95BD-FE03644D15BA}"/>
              </a:ext>
            </a:extLst>
          </p:cNvPr>
          <p:cNvSpPr txBox="1"/>
          <p:nvPr/>
        </p:nvSpPr>
        <p:spPr>
          <a:xfrm>
            <a:off x="9113668" y="1058304"/>
            <a:ext cx="6156664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P</a:t>
            </a:r>
            <a:r>
              <a:rPr lang="en-HK" sz="2500" b="1" kern="1200" dirty="0">
                <a:solidFill>
                  <a:schemeClr val="bg1"/>
                </a:solidFill>
                <a:effectLst/>
                <a:latin typeface="Helvetica CE 45 Light"/>
              </a:rPr>
              <a:t>erformance – 25% </a:t>
            </a:r>
            <a:endParaRPr lang="en-HK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7FD299-1F54-B260-958E-F28745D6DBB8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600" u="sng" dirty="0">
                <a:solidFill>
                  <a:srgbClr val="4B4B4B"/>
                </a:solidFill>
              </a:rPr>
              <a:t>Performance 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(</a:t>
            </a:r>
            <a:r>
              <a:rPr lang="en-US" altLang="zh-TW" sz="1600" u="sng" dirty="0">
                <a:solidFill>
                  <a:srgbClr val="4B4B4B"/>
                </a:solidFill>
              </a:rPr>
              <a:t>2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5%) Max. 500 words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34BD3D6-861A-F07E-05DD-7608FC182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159895"/>
              </p:ext>
            </p:extLst>
          </p:nvPr>
        </p:nvGraphicFramePr>
        <p:xfrm>
          <a:off x="176359" y="1858606"/>
          <a:ext cx="11839282" cy="44788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788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6121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F83D50-D380-6BE5-151B-F219D6189C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CAEA643-419F-7E20-0B3C-8680950C4997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1E055F-74F4-6B7B-2A13-92190777751A}"/>
              </a:ext>
            </a:extLst>
          </p:cNvPr>
          <p:cNvSpPr txBox="1"/>
          <p:nvPr/>
        </p:nvSpPr>
        <p:spPr>
          <a:xfrm>
            <a:off x="9875668" y="1084342"/>
            <a:ext cx="6156664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Product</a:t>
            </a:r>
            <a:r>
              <a:rPr lang="en-HK" sz="2500" b="1" kern="1200" dirty="0">
                <a:solidFill>
                  <a:schemeClr val="bg1"/>
                </a:solidFill>
                <a:effectLst/>
                <a:latin typeface="Helvetica CE 45 Light"/>
              </a:rPr>
              <a:t> – 25% </a:t>
            </a:r>
            <a:endParaRPr lang="en-HK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FBF372-776B-81E5-F5DF-DA49B26D3814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600" u="sng" dirty="0">
                <a:solidFill>
                  <a:srgbClr val="4B4B4B"/>
                </a:solidFill>
              </a:rPr>
              <a:t>Product 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(</a:t>
            </a:r>
            <a:r>
              <a:rPr lang="en-US" altLang="zh-TW" sz="1600" u="sng" dirty="0">
                <a:solidFill>
                  <a:srgbClr val="4B4B4B"/>
                </a:solidFill>
              </a:rPr>
              <a:t>2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5%) Max. 500 words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23AFB4A-8775-50DD-E051-E166B0AAD5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836190"/>
              </p:ext>
            </p:extLst>
          </p:nvPr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1337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0D602F-9342-F01A-E31C-7EE41947D3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328F44A-CBCC-BB56-C1BE-7761DA1048AB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4ADA2D-51D5-3E48-2FF3-22D96DFDC58B}"/>
              </a:ext>
            </a:extLst>
          </p:cNvPr>
          <p:cNvSpPr txBox="1"/>
          <p:nvPr/>
        </p:nvSpPr>
        <p:spPr>
          <a:xfrm>
            <a:off x="10009961" y="1086515"/>
            <a:ext cx="6156664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People</a:t>
            </a:r>
            <a:r>
              <a:rPr lang="en-HK" sz="2500" b="1" kern="1200" dirty="0">
                <a:solidFill>
                  <a:schemeClr val="bg1"/>
                </a:solidFill>
                <a:effectLst/>
                <a:latin typeface="Helvetica CE 45 Light"/>
              </a:rPr>
              <a:t> – 25% </a:t>
            </a:r>
            <a:endParaRPr lang="en-HK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A77C47-554C-7A72-B0E0-323EF3D29F2F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600" u="sng" dirty="0">
                <a:solidFill>
                  <a:srgbClr val="4B4B4B"/>
                </a:solidFill>
              </a:rPr>
              <a:t>People 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(</a:t>
            </a:r>
            <a:r>
              <a:rPr lang="en-US" altLang="zh-TW" sz="1600" u="sng" dirty="0">
                <a:solidFill>
                  <a:srgbClr val="4B4B4B"/>
                </a:solidFill>
              </a:rPr>
              <a:t>2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5%) Max. 500 words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00EBF84-ABE9-EE56-3F70-14077BF14A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430883"/>
              </p:ext>
            </p:extLst>
          </p:nvPr>
        </p:nvGraphicFramePr>
        <p:xfrm>
          <a:off x="176359" y="1858607"/>
          <a:ext cx="11839282" cy="46363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63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2104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08C560-E744-1AA6-9B1F-64424DC741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6C595EF-F5CD-F992-3CF4-BE43FAB3E8C9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E9A86A-C584-D228-9EEC-937D9366EC95}"/>
              </a:ext>
            </a:extLst>
          </p:cNvPr>
          <p:cNvSpPr txBox="1"/>
          <p:nvPr/>
        </p:nvSpPr>
        <p:spPr>
          <a:xfrm>
            <a:off x="9251379" y="1060839"/>
            <a:ext cx="6156664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P</a:t>
            </a:r>
            <a:r>
              <a:rPr lang="en-HK" sz="2500" b="1" kern="1200" dirty="0">
                <a:solidFill>
                  <a:schemeClr val="bg1"/>
                </a:solidFill>
                <a:effectLst/>
                <a:latin typeface="Helvetica CE 45 Light"/>
              </a:rPr>
              <a:t>erspective – 25% </a:t>
            </a:r>
            <a:endParaRPr lang="en-HK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9018A92-9C1F-593B-001D-0B79DD092548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600" u="sng" dirty="0">
                <a:solidFill>
                  <a:srgbClr val="4B4B4B"/>
                </a:solidFill>
              </a:rPr>
              <a:t>Perspective 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(</a:t>
            </a:r>
            <a:r>
              <a:rPr lang="en-US" altLang="zh-TW" sz="1600" u="sng" dirty="0">
                <a:solidFill>
                  <a:srgbClr val="4B4B4B"/>
                </a:solidFill>
              </a:rPr>
              <a:t>2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5%) Max. 500 words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8FAC49C-C116-2658-C790-B27DB9A6E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944746"/>
              </p:ext>
            </p:extLst>
          </p:nvPr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54766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9D15B2-763C-06EF-F011-E44568CC86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0585A33-F04E-00F0-84B9-22575BD7BE78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05ECCF6-0CF8-1801-6072-2B19C33F2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104292"/>
              </p:ext>
            </p:extLst>
          </p:nvPr>
        </p:nvGraphicFramePr>
        <p:xfrm>
          <a:off x="399181" y="1573823"/>
          <a:ext cx="11534313" cy="58307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4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830795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en-US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AU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6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247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3887A264A505498E22CF66310CB517" ma:contentTypeVersion="10" ma:contentTypeDescription="Create a new document." ma:contentTypeScope="" ma:versionID="7694c1c5d57254fcebdc08214b7b227f">
  <xsd:schema xmlns:xsd="http://www.w3.org/2001/XMLSchema" xmlns:xs="http://www.w3.org/2001/XMLSchema" xmlns:p="http://schemas.microsoft.com/office/2006/metadata/properties" xmlns:ns3="8b5cfa78-d22a-4ce5-815d-356080c02db3" targetNamespace="http://schemas.microsoft.com/office/2006/metadata/properties" ma:root="true" ma:fieldsID="9274004955e247e87ff101bef44da30e" ns3:_="">
    <xsd:import namespace="8b5cfa78-d22a-4ce5-815d-356080c02db3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5cfa78-d22a-4ce5-815d-356080c02db3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SystemTags" ma:index="1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b5cfa78-d22a-4ce5-815d-356080c02db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6859DAD-38F3-4E25-ADB2-5D6183C809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5cfa78-d22a-4ce5-815d-356080c02d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60A2C40-2C93-4EB5-9AA4-87DBB27BC5B7}">
  <ds:schemaRefs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8b5cfa78-d22a-4ce5-815d-356080c02db3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D409104-A618-4933-A8D8-AEA78915911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219</Words>
  <Application>Microsoft Office PowerPoint</Application>
  <PresentationFormat>Widescreen</PresentationFormat>
  <Paragraphs>57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Helvetica CE 45 Light</vt:lpstr>
      <vt:lpstr>Arial</vt:lpstr>
      <vt:lpstr>Calibri</vt:lpstr>
      <vt:lpstr>Calibri Light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10</cp:revision>
  <dcterms:created xsi:type="dcterms:W3CDTF">2024-12-05T02:37:51Z</dcterms:created>
  <dcterms:modified xsi:type="dcterms:W3CDTF">2024-12-09T03:42:27Z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0x010100583887A264A505498E22CF66310CB517</vt:lpwstr>
  </property>
</Properties>
</file>