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0" r:id="rId6"/>
    <p:sldId id="260" r:id="rId7"/>
    <p:sldId id="259" r:id="rId8"/>
    <p:sldId id="261" r:id="rId9"/>
    <p:sldId id="266" r:id="rId10"/>
    <p:sldId id="26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088" autoAdjust="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BAC5BF-564B-9CC0-4FBB-B7D8F30578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560A66-98A2-B7CC-2A39-2D9CFE84BF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1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156297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Helvetica CE 45 Light" pitchFamily="82" charset="0"/>
              </a:rPr>
              <a:t>AGENCY LEADER OF THE YEAR 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CCD57-DBB3-AE94-BECD-4D21B0DC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D9FB7-7450-EA34-75DF-BB9C9209A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E9CAE-63FC-F04B-FDBE-A9669913D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" y="0"/>
            <a:ext cx="121869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0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50" y="1600200"/>
            <a:ext cx="9921301" cy="245866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598707"/>
              </p:ext>
            </p:extLst>
          </p:nvPr>
        </p:nvGraphicFramePr>
        <p:xfrm>
          <a:off x="1135350" y="4192362"/>
          <a:ext cx="9921300" cy="17122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34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33. Agency Leader of the Year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2897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188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34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09507"/>
                  </a:ext>
                </a:extLst>
              </a:tr>
              <a:tr h="355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of Entrant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23916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F36DA2-F081-3988-B40C-28874FA8EC9F}"/>
              </a:ext>
            </a:extLst>
          </p:cNvPr>
          <p:cNvSpPr txBox="1"/>
          <p:nvPr/>
        </p:nvSpPr>
        <p:spPr>
          <a:xfrm>
            <a:off x="149734" y="5949278"/>
            <a:ext cx="11704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Leader of the Year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75087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5677C-6B27-08BE-C21F-0153543F3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28F332-769E-7A35-5D10-81BEFCB90C1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699B9-20A7-2222-9D0A-3C3F48A975F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Leader of the Year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0CF40-F6A1-9B7A-E6FA-BF1CEC1C1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168616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9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55F38-E142-AE84-87E4-CBD37FC70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B948FBD-C806-C8BC-F9A0-4B7E0010586E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8FD321-0DDE-0CB2-79DD-88F2FF26418D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Leader of the Year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B96AF8C-F356-1CC0-BEC1-344D32E18A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399881"/>
              </p:ext>
            </p:extLst>
          </p:nvPr>
        </p:nvGraphicFramePr>
        <p:xfrm>
          <a:off x="176359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652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915304"/>
              </p:ext>
            </p:extLst>
          </p:nvPr>
        </p:nvGraphicFramePr>
        <p:xfrm>
          <a:off x="328843" y="1547447"/>
          <a:ext cx="11534313" cy="554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9376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233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17</cp:revision>
  <dcterms:created xsi:type="dcterms:W3CDTF">2024-12-05T02:37:51Z</dcterms:created>
  <dcterms:modified xsi:type="dcterms:W3CDTF">2024-12-09T03:44:02Z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