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8" r:id="rId6"/>
    <p:sldId id="260" r:id="rId7"/>
    <p:sldId id="259" r:id="rId8"/>
    <p:sldId id="261" r:id="rId9"/>
    <p:sldId id="266" r:id="rId10"/>
    <p:sldId id="267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2515" autoAdjust="0"/>
  </p:normalViewPr>
  <p:slideViewPr>
    <p:cSldViewPr snapToGrid="0">
      <p:cViewPr varScale="1">
        <p:scale>
          <a:sx n="83" d="100"/>
          <a:sy n="83" d="100"/>
        </p:scale>
        <p:origin x="2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83E1A-DFA5-0099-9494-DA7381AE0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11D9E6-D4B3-776A-08C6-49237DD727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4A500-E625-9E05-6A3A-722DBD3B1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7264-543D-7F9B-BF7B-2C941636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4FFBE-6FA8-0114-7F14-2A02636E4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089984-D02B-42B8-EC2B-FAFBE2A76A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5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3881-3560-4D75-54CD-BC15F139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0B2B3-8F29-E37F-1C12-40A79CADD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9DC40-E34F-28AE-8E06-057A78745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86752-11C9-CF80-1FD9-76D1E60B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01ED9-0127-238A-0ECD-A6A533A14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54611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47C459-87AD-5A37-9CE9-0CC4ACACDB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F7F51-DB9A-8AAA-951B-6F592971F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6B09C-9DC2-A9A6-851F-3D7B1D9B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9259D-6EF3-85C5-B7B9-106766F22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0D831-CAE4-69A6-C12B-700B87BA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6659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C5138-FE9A-AFFD-02D8-B8DBEBB7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61CFE-7787-9953-F73E-ABC6F863B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H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9556C-FDDA-6404-3ACD-51D79A328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B7D70-043D-DFD4-BA47-EBBB9961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326F3-2FED-A541-DC29-605AAB9F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AF2BC3-3B99-2EC1-0E1B-4A19773920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219"/>
            <a:ext cx="12192000" cy="684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3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4C80C-5549-352F-CBAA-B3668EB97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19D07E-3C85-B107-8AD8-70051A512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50E90-2587-A54F-19CD-B91627BAE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DA739-A38F-B897-6F61-08DA6EC21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2AA44-20AD-C817-46E5-0176218D6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65924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751E2-3EFE-3DEC-54D9-9FC1467AD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200D2-45BC-00A1-05E7-184D1DF44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85C582-C6E0-7BE4-DB02-25F8AB555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3816E-90FF-5CF0-C69B-A1A39AD1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35DE0-5E11-E94D-CE99-A7693EF52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6E576-2253-D05A-47DE-2A550B9E7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61447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2C2C4-075E-7B39-FA8F-08923841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C48AC-861A-C8DD-5453-484751182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E2D19-B8AD-2BD5-B7C7-E44BCEE4F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8A6B26-7B16-118D-31B9-141DB7A26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DBB3D7-7778-DF00-4772-2EE90EFEA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5BBBE8-0023-8B22-1719-37ADAFF56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28CDB-EB26-4481-8190-ADC31C0B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CF156-819A-64E1-896A-5B4232FA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938987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8F5B4-4CB4-F967-1228-76E94A8BB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88FA8-15C1-271D-8486-B641F10F4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E7C23-2A4B-CEF2-3BF3-D515B3E20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98ACF-2014-E726-5992-3910AD6EF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2345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7CCFD-760C-F1BF-8B16-D7AFBDB0C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5BBE5A-29D3-834E-C531-8A46FF5BF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CAAF8-87EC-EFD2-2B6F-08EFCC42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048131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A7314-4A3C-185F-3508-F15513323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94F14-7BE0-24A7-720A-B7F3D4BC1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959011-4820-D80E-0F5B-589E14D4D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359BE-2949-CA01-0CE4-7756A8B90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E98A8-3690-B10F-2728-9C913057E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67ED7-2007-0B14-F2D8-0255F910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073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018A-A2A8-EBB1-7DA5-093E0CADF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CD64D3-DC5D-E34E-16F8-9E62672E99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0DCC40-BE9B-BBB1-3143-78E000015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52AA6-EC34-938D-1AB2-71772492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E707B-9493-863E-B75A-7983352CD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1ED89-82D2-570E-BF14-E87578FE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5224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9F8D73-0062-6627-C9AE-3428EA4F5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41037-A672-655B-A821-2F67DA167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F9B92-5E91-33AB-EE38-26DCCE712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42C3-8E78-4BD2-BBDA-399F9DBC05E4}" type="datetimeFigureOut">
              <a:rPr lang="en-HK" smtClean="0"/>
              <a:t>6/12/2024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49AA9-3714-4BA1-3946-8A81FC64C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4BBB3-6444-13D3-B9B6-06D4FB937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759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35062BE-7A6D-D5BB-DF28-AC245707DAAC}"/>
              </a:ext>
            </a:extLst>
          </p:cNvPr>
          <p:cNvSpPr txBox="1"/>
          <p:nvPr/>
        </p:nvSpPr>
        <p:spPr>
          <a:xfrm>
            <a:off x="3261804" y="5746076"/>
            <a:ext cx="609452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2500" b="1" dirty="0">
                <a:solidFill>
                  <a:schemeClr val="bg1"/>
                </a:solidFill>
                <a:latin typeface="Helvetica CE 45 Light" pitchFamily="82" charset="0"/>
              </a:rPr>
              <a:t>BEST CLIENT-AGENCY PARTNERSHIP</a:t>
            </a:r>
          </a:p>
          <a:p>
            <a:pPr algn="ctr"/>
            <a:r>
              <a:rPr lang="en-SG" sz="2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endParaRPr lang="en-HK" sz="2500" dirty="0"/>
          </a:p>
        </p:txBody>
      </p:sp>
    </p:spTree>
    <p:extLst>
      <p:ext uri="{BB962C8B-B14F-4D97-AF65-F5344CB8AC3E}">
        <p14:creationId xmlns:p14="http://schemas.microsoft.com/office/powerpoint/2010/main" val="149301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FEFD2-AE1F-50EC-CE5F-A232B8614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1CEA7-9F5D-E078-DDAF-D29CA150B9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982EE2-CEB4-18B2-2311-5A8EFCCAF3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1" y="0"/>
            <a:ext cx="121738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620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31664-E811-FF7A-FE3C-5A746B62D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68EE362-B0C4-D79F-C34F-4DB3DF20EB77}"/>
              </a:ext>
            </a:extLst>
          </p:cNvPr>
          <p:cNvSpPr txBox="1">
            <a:spLocks/>
          </p:cNvSpPr>
          <p:nvPr/>
        </p:nvSpPr>
        <p:spPr>
          <a:xfrm>
            <a:off x="1135350" y="1652589"/>
            <a:ext cx="9921301" cy="2458662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Calibri" panose="020F0502020204030204" pitchFamily="34" charset="0"/>
                <a:cs typeface="Calibri" panose="020F0502020204030204" pitchFamily="34" charset="0"/>
              </a:rPr>
              <a:t>Agency logo </a:t>
            </a:r>
            <a:endParaRPr kumimoji="0" lang="zh-TW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8CC3991-C2D4-4601-8DF8-7A7BD9497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614940"/>
              </p:ext>
            </p:extLst>
          </p:nvPr>
        </p:nvGraphicFramePr>
        <p:xfrm>
          <a:off x="1135351" y="4257073"/>
          <a:ext cx="9921300" cy="159970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11549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009751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5243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Category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32. Best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Client-Agency Partnership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610229"/>
                  </a:ext>
                </a:extLst>
              </a:tr>
              <a:tr h="5243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Agency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5509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Company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0E5F55F4-C74B-0B56-4287-5AAFAB5B0F0E}"/>
              </a:ext>
            </a:extLst>
          </p:cNvPr>
          <p:cNvSpPr txBox="1">
            <a:spLocks/>
          </p:cNvSpPr>
          <p:nvPr/>
        </p:nvSpPr>
        <p:spPr bwMode="auto">
          <a:xfrm>
            <a:off x="10112914" y="103028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FC6990-728A-50D5-7504-A1CABD29B9A2}"/>
              </a:ext>
            </a:extLst>
          </p:cNvPr>
          <p:cNvSpPr txBox="1"/>
          <p:nvPr/>
        </p:nvSpPr>
        <p:spPr>
          <a:xfrm>
            <a:off x="167841" y="5913889"/>
            <a:ext cx="117046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400" dirty="0"/>
              <a:t>ATTENTION: Any specific information or content intended for judging purposes only must be clearly indicated in </a:t>
            </a:r>
            <a:r>
              <a:rPr lang="en-HK" sz="1400" dirty="0">
                <a:solidFill>
                  <a:srgbClr val="FF0000"/>
                </a:solidFill>
              </a:rPr>
              <a:t>Red</a:t>
            </a:r>
            <a:r>
              <a:rPr lang="en-HK" sz="1400" dirty="0"/>
              <a:t>, or </a:t>
            </a:r>
            <a:r>
              <a:rPr lang="en-HK" sz="1400" dirty="0">
                <a:highlight>
                  <a:srgbClr val="FF0000"/>
                </a:highlight>
              </a:rPr>
              <a:t>highlighted</a:t>
            </a:r>
            <a:r>
              <a:rPr lang="en-HK" sz="1400" dirty="0"/>
              <a:t>. Marks will be deducted if the entry submission exceeds the outlined number of words allowed.</a:t>
            </a:r>
          </a:p>
        </p:txBody>
      </p:sp>
    </p:spTree>
    <p:extLst>
      <p:ext uri="{BB962C8B-B14F-4D97-AF65-F5344CB8AC3E}">
        <p14:creationId xmlns:p14="http://schemas.microsoft.com/office/powerpoint/2010/main" val="48428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D4E9E-F677-E117-89B1-62977B2D7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7E3E5F0-685B-C4C2-AC88-34B591AE4830}"/>
              </a:ext>
            </a:extLst>
          </p:cNvPr>
          <p:cNvSpPr txBox="1">
            <a:spLocks/>
          </p:cNvSpPr>
          <p:nvPr/>
        </p:nvSpPr>
        <p:spPr>
          <a:xfrm>
            <a:off x="1678862" y="1718871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CA4F95-5355-004D-CA3E-96F84850EAFF}"/>
              </a:ext>
            </a:extLst>
          </p:cNvPr>
          <p:cNvSpPr txBox="1"/>
          <p:nvPr/>
        </p:nvSpPr>
        <p:spPr>
          <a:xfrm>
            <a:off x="1678862" y="5354225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ECA3D2D-A03D-B5DD-5878-3174A023AA6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4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AB099-C3CC-8CFE-78A5-E26038C8B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70CB9F-EC4F-E9ED-75CF-3A3805BB8A0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7FD299-1F54-B260-958E-F28745D6DBB8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Best Client-Agency Partnership (Max. 2000 words)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34BD3D6-861A-F07E-05DD-7608FC182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67237"/>
              </p:ext>
            </p:extLst>
          </p:nvPr>
        </p:nvGraphicFramePr>
        <p:xfrm>
          <a:off x="128657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121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75677C-6B27-08BE-C21F-0153543F3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528F332-769E-7A35-5D10-81BEFCB90C19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4699B9-20A7-2222-9D0A-3C3F48A975F2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Best Client-Agency Partnership (</a:t>
            </a:r>
            <a:r>
              <a:rPr kumimoji="0" lang="en-US" altLang="zh-TW" sz="1600" u="sng" dirty="0" err="1">
                <a:solidFill>
                  <a:srgbClr val="4B4B4B"/>
                </a:solidFill>
                <a:latin typeface="+mn-lt"/>
                <a:ea typeface="+mn-ea"/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C60CF40-F6A1-9B7A-E6FA-BF1CEC1C18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505222"/>
              </p:ext>
            </p:extLst>
          </p:nvPr>
        </p:nvGraphicFramePr>
        <p:xfrm>
          <a:off x="176359" y="1858607"/>
          <a:ext cx="11839282" cy="4524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246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599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13A9CD-3DC2-E74D-691B-A5C53EAE6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7CD590E-6FA0-2D3A-AA87-9DD3E551FC3F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43788E1-14C2-B810-0779-89A28A0BCCC2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Best Client-Agency Partnership (</a:t>
            </a:r>
            <a:r>
              <a:rPr kumimoji="0" lang="en-US" altLang="zh-TW" sz="1600" u="sng" dirty="0" err="1">
                <a:solidFill>
                  <a:srgbClr val="4B4B4B"/>
                </a:solidFill>
                <a:latin typeface="+mn-lt"/>
                <a:ea typeface="+mn-ea"/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633ABAD-BE2B-B697-38E0-5199FA4EF2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040436"/>
              </p:ext>
            </p:extLst>
          </p:nvPr>
        </p:nvGraphicFramePr>
        <p:xfrm>
          <a:off x="176359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330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D15B2-763C-06EF-F011-E44568CC8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585A33-F04E-00F0-84B9-22575BD7BE78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5ECCF6-0CF8-1801-6072-2B19C33F2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316727"/>
              </p:ext>
            </p:extLst>
          </p:nvPr>
        </p:nvGraphicFramePr>
        <p:xfrm>
          <a:off x="456164" y="1504950"/>
          <a:ext cx="11534313" cy="3848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4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3516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AU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47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Props1.xml><?xml version="1.0" encoding="utf-8"?>
<ds:datastoreItem xmlns:ds="http://schemas.openxmlformats.org/officeDocument/2006/customXml" ds:itemID="{86859DAD-38F3-4E25-ADB2-5D6183C809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D409104-A618-4933-A8D8-AEA7891591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0A2C40-2C93-4EB5-9AA4-87DBB27BC5B7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8b5cfa78-d22a-4ce5-815d-356080c02db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217</Words>
  <Application>Microsoft Office PowerPoint</Application>
  <PresentationFormat>Widescreen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13</cp:revision>
  <dcterms:created xsi:type="dcterms:W3CDTF">2024-12-05T02:37:51Z</dcterms:created>
  <dcterms:modified xsi:type="dcterms:W3CDTF">2024-12-06T03:50:30Z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