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7" r:id="rId5"/>
    <p:sldId id="269" r:id="rId6"/>
    <p:sldId id="260" r:id="rId7"/>
    <p:sldId id="259" r:id="rId8"/>
    <p:sldId id="261" r:id="rId9"/>
    <p:sldId id="267" r:id="rId10"/>
    <p:sldId id="268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088" autoAdjust="0"/>
  </p:normalViewPr>
  <p:slideViewPr>
    <p:cSldViewPr snapToGrid="0">
      <p:cViewPr varScale="1">
        <p:scale>
          <a:sx n="109" d="100"/>
          <a:sy n="109" d="100"/>
        </p:scale>
        <p:origin x="6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27EAD-D9DB-4873-8471-BB48FA59760A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B9452-9C94-4330-9234-F5534C1CE3CC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47443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402B76-C5A8-22B3-8602-375AD0423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A069E3-D7B3-E9D8-5EE0-21BEEB7C93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0861"/>
            <a:ext cx="12192000" cy="681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4C80C-5549-352F-CBAA-B3668EB9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9D07E-3C85-B107-8AD8-70051A51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50E90-2587-A54F-19CD-B91627BA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DA739-A38F-B897-6F61-08DA6EC2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AA44-20AD-C817-46E5-0176218D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592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E5741B-95BF-1DD2-E5F7-C8FE1DCFB1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062BE-7A6D-D5BB-DF28-AC245707DAAC}"/>
              </a:ext>
            </a:extLst>
          </p:cNvPr>
          <p:cNvSpPr txBox="1"/>
          <p:nvPr/>
        </p:nvSpPr>
        <p:spPr>
          <a:xfrm>
            <a:off x="3261804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2500" b="1" dirty="0">
                <a:solidFill>
                  <a:schemeClr val="bg1"/>
                </a:solidFill>
                <a:latin typeface="Helvetica CE 45 Light" pitchFamily="82" charset="0"/>
              </a:rPr>
              <a:t>BEST AGENCY CULTURE</a:t>
            </a: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132B7-C829-AB18-B2F0-91D87B995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28A8A-DD78-6D66-139D-49F5A1309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B46B42-FC6C-ED9B-4728-15611C078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43"/>
            <a:ext cx="12192000" cy="683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98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68EE362-B0C4-D79F-C34F-4DB3DF20EB77}"/>
              </a:ext>
            </a:extLst>
          </p:cNvPr>
          <p:cNvSpPr txBox="1">
            <a:spLocks/>
          </p:cNvSpPr>
          <p:nvPr/>
        </p:nvSpPr>
        <p:spPr>
          <a:xfrm>
            <a:off x="1135350" y="1652589"/>
            <a:ext cx="9921301" cy="2458662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Calibri" panose="020F0502020204030204" pitchFamily="34" charset="0"/>
                <a:cs typeface="Calibri" panose="020F0502020204030204" pitchFamily="34" charset="0"/>
              </a:rPr>
              <a:t>Agency logo </a:t>
            </a:r>
            <a:endParaRPr kumimoji="0" lang="zh-TW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CC3991-C2D4-4601-8DF8-7A7BD9497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904501"/>
              </p:ext>
            </p:extLst>
          </p:nvPr>
        </p:nvGraphicFramePr>
        <p:xfrm>
          <a:off x="1135350" y="4286626"/>
          <a:ext cx="9921300" cy="159970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5225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6075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524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31. Best Agency Culture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610229"/>
                  </a:ext>
                </a:extLst>
              </a:tr>
              <a:tr h="524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5509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E1E4E8-C524-EF41-A41B-87A73C7402DA}"/>
              </a:ext>
            </a:extLst>
          </p:cNvPr>
          <p:cNvSpPr txBox="1"/>
          <p:nvPr/>
        </p:nvSpPr>
        <p:spPr>
          <a:xfrm>
            <a:off x="131627" y="5990619"/>
            <a:ext cx="117046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400" dirty="0"/>
              <a:t>ATTENTION: Any specific information or content intended for judging purposes only must be clearly indicated in </a:t>
            </a:r>
            <a:r>
              <a:rPr lang="en-HK" sz="1400" dirty="0">
                <a:solidFill>
                  <a:srgbClr val="FF0000"/>
                </a:solidFill>
              </a:rPr>
              <a:t>Red</a:t>
            </a:r>
            <a:r>
              <a:rPr lang="en-HK" sz="1400" dirty="0"/>
              <a:t>, or </a:t>
            </a:r>
            <a:r>
              <a:rPr lang="en-HK" sz="1400" dirty="0">
                <a:highlight>
                  <a:srgbClr val="FF0000"/>
                </a:highlight>
              </a:rPr>
              <a:t>highlighted</a:t>
            </a:r>
            <a:r>
              <a:rPr lang="en-HK" sz="1400" dirty="0"/>
              <a:t>. Marks will be deducted if the entry submission exceeds the outlined number of words allowed.</a:t>
            </a: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678862" y="1682234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Agency Culture (Max. 2000 words) 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909046"/>
              </p:ext>
            </p:extLst>
          </p:nvPr>
        </p:nvGraphicFramePr>
        <p:xfrm>
          <a:off x="176359" y="1960684"/>
          <a:ext cx="11839282" cy="4360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609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3E1A2-AF95-CC3D-FA42-8F56B5C0E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3D5C6DC-C0F8-714A-F600-4D8C45AE625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BC18B7-C2B5-D6AA-79F8-918712030A99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Agency Culture (</a:t>
            </a:r>
            <a:r>
              <a:rPr lang="en-US" altLang="zh-TW" sz="1600" u="sng" dirty="0" err="1">
                <a:solidFill>
                  <a:srgbClr val="4B4B4B"/>
                </a:solidFill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 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815BCFF-D351-3860-8462-3E962C3DA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532972"/>
              </p:ext>
            </p:extLst>
          </p:nvPr>
        </p:nvGraphicFramePr>
        <p:xfrm>
          <a:off x="128657" y="1921392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364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5FB531-DC36-026B-E5DE-AF95CA573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55A5D2F-FADA-1214-EEF7-9FE815CFA7AF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1134D5-5286-F2C2-C3C8-F3E11B405A0F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Agency Culture (</a:t>
            </a:r>
            <a:r>
              <a:rPr lang="en-US" altLang="zh-TW" sz="1600" u="sng" dirty="0" err="1">
                <a:solidFill>
                  <a:srgbClr val="4B4B4B"/>
                </a:solidFill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 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4DE0832-C263-6F9E-6DBB-23E1FCD105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566744"/>
              </p:ext>
            </p:extLst>
          </p:nvPr>
        </p:nvGraphicFramePr>
        <p:xfrm>
          <a:off x="128657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604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386237"/>
              </p:ext>
            </p:extLst>
          </p:nvPr>
        </p:nvGraphicFramePr>
        <p:xfrm>
          <a:off x="409658" y="1477755"/>
          <a:ext cx="11534313" cy="5549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49376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217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12</cp:revision>
  <dcterms:created xsi:type="dcterms:W3CDTF">2024-12-05T02:37:51Z</dcterms:created>
  <dcterms:modified xsi:type="dcterms:W3CDTF">2024-12-09T03:44:37Z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