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6" r:id="rId6"/>
    <p:sldId id="260" r:id="rId7"/>
    <p:sldId id="259" r:id="rId8"/>
    <p:sldId id="261" r:id="rId9"/>
    <p:sldId id="262" r:id="rId10"/>
    <p:sldId id="264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088" autoAdjust="0"/>
  </p:normalViewPr>
  <p:slideViewPr>
    <p:cSldViewPr snapToGrid="0">
      <p:cViewPr varScale="1">
        <p:scale>
          <a:sx n="109" d="100"/>
          <a:sy n="109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A8FECA-E034-55EE-7A9A-BDBAD14412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41D08E-B6CF-24F1-1B1A-50D9922F43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32"/>
            <a:ext cx="12192000" cy="684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14/2/2025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048740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500">
                <a:solidFill>
                  <a:schemeClr val="bg1"/>
                </a:solidFill>
                <a:latin typeface="Helvetica CE 45 Light" pitchFamily="82" charset="0"/>
              </a:rPr>
              <a:t>CATEGORIES 1-30</a:t>
            </a:r>
            <a:endParaRPr lang="en-SG" sz="2500" dirty="0">
              <a:solidFill>
                <a:schemeClr val="bg1"/>
              </a:solidFill>
              <a:latin typeface="Helvetica CE 45 Light" pitchFamily="82" charset="0"/>
            </a:endParaRP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E4F41-22F1-F671-145F-6315BB38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0B6F1-90D2-7369-7467-E9A709E63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F7FB1C-A49C-F469-36A9-9977528EC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5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B06221D-C8FE-7EBA-976A-3B02B4F2AB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97211" y="1668120"/>
            <a:ext cx="9144000" cy="1655762"/>
          </a:xfrm>
        </p:spPr>
        <p:txBody>
          <a:bodyPr/>
          <a:lstStyle/>
          <a:p>
            <a:endParaRPr lang="en-HK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68EE362-B0C4-D79F-C34F-4DB3DF20EB77}"/>
              </a:ext>
            </a:extLst>
          </p:cNvPr>
          <p:cNvSpPr txBox="1">
            <a:spLocks/>
          </p:cNvSpPr>
          <p:nvPr/>
        </p:nvSpPr>
        <p:spPr>
          <a:xfrm>
            <a:off x="1135349" y="1560513"/>
            <a:ext cx="9921301" cy="218762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5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100178"/>
              </p:ext>
            </p:extLst>
          </p:nvPr>
        </p:nvGraphicFramePr>
        <p:xfrm>
          <a:off x="1135350" y="3874882"/>
          <a:ext cx="9921300" cy="246254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5225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6075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00051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(for categories 1-30 only)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500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094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537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 Head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  <a:tr h="4151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 of Agency Head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1343503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678862" y="5354225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6D69D4-C5C6-8E2E-95BD-FE03644D15BA}"/>
              </a:ext>
            </a:extLst>
          </p:cNvPr>
          <p:cNvSpPr txBox="1"/>
          <p:nvPr/>
        </p:nvSpPr>
        <p:spPr>
          <a:xfrm>
            <a:off x="9113668" y="1058304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erformance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63641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Performance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159895"/>
              </p:ext>
            </p:extLst>
          </p:nvPr>
        </p:nvGraphicFramePr>
        <p:xfrm>
          <a:off x="176359" y="1858606"/>
          <a:ext cx="11839282" cy="4478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788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83D50-D380-6BE5-151B-F219D6189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AEA643-419F-7E20-0B3C-8680950C4997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1E055F-74F4-6B7B-2A13-92190777751A}"/>
              </a:ext>
            </a:extLst>
          </p:cNvPr>
          <p:cNvSpPr txBox="1"/>
          <p:nvPr/>
        </p:nvSpPr>
        <p:spPr>
          <a:xfrm>
            <a:off x="9875668" y="1084342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Product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BF372-776B-81E5-F5DF-DA49B26D3814}"/>
              </a:ext>
            </a:extLst>
          </p:cNvPr>
          <p:cNvSpPr/>
          <p:nvPr/>
        </p:nvSpPr>
        <p:spPr>
          <a:xfrm>
            <a:off x="128657" y="1520053"/>
            <a:ext cx="67067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Product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  <a:endParaRPr kumimoji="0" lang="en-US" altLang="zh-TW" sz="16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23AFB4A-8775-50DD-E051-E166B0AAD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836190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337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D602F-9342-F01A-E31C-7EE41947D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328F44A-CBCC-BB56-C1BE-7761DA1048A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ADA2D-51D5-3E48-2FF3-22D96DFDC58B}"/>
              </a:ext>
            </a:extLst>
          </p:cNvPr>
          <p:cNvSpPr txBox="1"/>
          <p:nvPr/>
        </p:nvSpPr>
        <p:spPr>
          <a:xfrm>
            <a:off x="10009961" y="1086515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People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A77C47-554C-7A72-B0E0-323EF3D29F2F}"/>
              </a:ext>
            </a:extLst>
          </p:cNvPr>
          <p:cNvSpPr/>
          <p:nvPr/>
        </p:nvSpPr>
        <p:spPr>
          <a:xfrm>
            <a:off x="128657" y="1520053"/>
            <a:ext cx="67791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People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  <a:endParaRPr kumimoji="0" lang="en-US" altLang="zh-TW" sz="16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00EBF84-ABE9-EE56-3F70-14077BF14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430883"/>
              </p:ext>
            </p:extLst>
          </p:nvPr>
        </p:nvGraphicFramePr>
        <p:xfrm>
          <a:off x="176359" y="1858607"/>
          <a:ext cx="11839282" cy="4636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63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104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8C560-E744-1AA6-9B1F-64424DC74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C595EF-F5CD-F992-3CF4-BE43FAB3E8C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E9A86A-C584-D228-9EEC-937D9366EC95}"/>
              </a:ext>
            </a:extLst>
          </p:cNvPr>
          <p:cNvSpPr txBox="1"/>
          <p:nvPr/>
        </p:nvSpPr>
        <p:spPr>
          <a:xfrm>
            <a:off x="9251379" y="1060839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erspective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018A92-9C1F-593B-001D-0B79DD092548}"/>
              </a:ext>
            </a:extLst>
          </p:cNvPr>
          <p:cNvSpPr/>
          <p:nvPr/>
        </p:nvSpPr>
        <p:spPr>
          <a:xfrm>
            <a:off x="128657" y="1520053"/>
            <a:ext cx="69330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Perspective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  <a:endParaRPr kumimoji="0" lang="en-US" altLang="zh-TW" sz="16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8FAC49C-C116-2658-C790-B27DB9A6E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944746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476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104292"/>
              </p:ext>
            </p:extLst>
          </p:nvPr>
        </p:nvGraphicFramePr>
        <p:xfrm>
          <a:off x="399181" y="1573823"/>
          <a:ext cx="11534313" cy="5830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830795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251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11</cp:revision>
  <dcterms:created xsi:type="dcterms:W3CDTF">2024-12-05T02:37:51Z</dcterms:created>
  <dcterms:modified xsi:type="dcterms:W3CDTF">2025-02-14T06:11:44Z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