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0" r:id="rId6"/>
    <p:sldId id="260" r:id="rId7"/>
    <p:sldId id="259" r:id="rId8"/>
    <p:sldId id="261" r:id="rId9"/>
    <p:sldId id="266" r:id="rId10"/>
    <p:sldId id="26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0643" autoAdjust="0"/>
  </p:normalViewPr>
  <p:slideViewPr>
    <p:cSldViewPr snapToGrid="0">
      <p:cViewPr varScale="1">
        <p:scale>
          <a:sx n="81" d="100"/>
          <a:sy n="81" d="100"/>
        </p:scale>
        <p:origin x="16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D8A53B-35AD-7247-4DB7-B03518B006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25C0A1-4C9E-54D5-4100-103F196A5E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469"/>
            <a:ext cx="12192000" cy="682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156297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Helvetica CE 45 Light" pitchFamily="82" charset="0"/>
              </a:rPr>
              <a:t>RISING STAR (AGE BELOW 30)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03662D-F2B2-EF44-592B-3B5182F2C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69"/>
            <a:ext cx="12192000" cy="682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70F10-D61F-D846-4170-CC1DA8DF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B9E09-46D1-06CA-E80B-577116355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E90B5-633F-2121-93E6-25D6966C6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7" y="0"/>
            <a:ext cx="12177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26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50" y="1600200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196192"/>
              </p:ext>
            </p:extLst>
          </p:nvPr>
        </p:nvGraphicFramePr>
        <p:xfrm>
          <a:off x="1135350" y="4192362"/>
          <a:ext cx="9921300" cy="17122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34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35. Rising Star (Age Below 30)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2897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188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34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09507"/>
                  </a:ext>
                </a:extLst>
              </a:tr>
              <a:tr h="355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of Entrant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3916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F36DA2-F081-3988-B40C-28874FA8EC9F}"/>
              </a:ext>
            </a:extLst>
          </p:cNvPr>
          <p:cNvSpPr txBox="1"/>
          <p:nvPr/>
        </p:nvSpPr>
        <p:spPr>
          <a:xfrm>
            <a:off x="149734" y="5949278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089479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010172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55F38-E142-AE84-87E4-CBD37FC70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B948FBD-C806-C8BC-F9A0-4B7E0010586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8FD321-0DDE-0CB2-79DD-88F2FF26418D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B96AF8C-F356-1CC0-BEC1-344D32E18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558248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65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302684"/>
              </p:ext>
            </p:extLst>
          </p:nvPr>
        </p:nvGraphicFramePr>
        <p:xfrm>
          <a:off x="423845" y="1504950"/>
          <a:ext cx="11534313" cy="384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0537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228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14</cp:revision>
  <dcterms:created xsi:type="dcterms:W3CDTF">2024-12-05T02:37:51Z</dcterms:created>
  <dcterms:modified xsi:type="dcterms:W3CDTF">2024-12-06T02:30:16Z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