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70" r:id="rId5"/>
    <p:sldId id="258" r:id="rId6"/>
    <p:sldId id="264" r:id="rId7"/>
    <p:sldId id="309" r:id="rId8"/>
    <p:sldId id="307" r:id="rId9"/>
    <p:sldId id="312" r:id="rId10"/>
    <p:sldId id="308" r:id="rId11"/>
    <p:sldId id="313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8E56"/>
    <a:srgbClr val="79C18C"/>
    <a:srgbClr val="71BD85"/>
    <a:srgbClr val="9ED2AC"/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4" autoAdjust="0"/>
    <p:restoredTop sz="94624" autoAdjust="0"/>
  </p:normalViewPr>
  <p:slideViewPr>
    <p:cSldViewPr>
      <p:cViewPr varScale="1">
        <p:scale>
          <a:sx n="119" d="100"/>
          <a:sy n="119" d="100"/>
        </p:scale>
        <p:origin x="120" y="5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2766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8" descr="AOTY20_Logo_V1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082873" y="323"/>
            <a:ext cx="1007663" cy="1007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AOTY20_Logo_V1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082873" y="323"/>
            <a:ext cx="1007663" cy="1007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marketing-interactive.com/" TargetMode="Externa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495550"/>
            <a:ext cx="9144000" cy="1102519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Core Submission Document Template</a:t>
            </a:r>
            <a:br>
              <a:rPr lang="en-US" altLang="zh-TW" sz="2800" b="1" dirty="0">
                <a:solidFill>
                  <a:srgbClr val="002060"/>
                </a:solidFill>
                <a:latin typeface="+mn-lt"/>
                <a:cs typeface="Arial" pitchFamily="34" charset="0"/>
              </a:rPr>
            </a:br>
            <a:r>
              <a:rPr lang="en-US" altLang="zh-TW" sz="2800" b="1" dirty="0">
                <a:solidFill>
                  <a:srgbClr val="002060"/>
                </a:solidFill>
              </a:rPr>
              <a:t>Rising Star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32435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zh-TW" sz="1200" b="1" dirty="0">
                <a:solidFill>
                  <a:srgbClr val="002060"/>
                </a:solidFill>
              </a:rPr>
              <a:t>Agency of the Year </a:t>
            </a:r>
            <a:r>
              <a:rPr lang="en-US" altLang="zh-TW" sz="1200" b="1" dirty="0">
                <a:solidFill>
                  <a:srgbClr val="002060"/>
                </a:solidFill>
              </a:rPr>
              <a:t>2024 Hong Kong </a:t>
            </a:r>
            <a:r>
              <a:rPr lang="en-US" altLang="zh-TW" sz="1200" dirty="0">
                <a:solidFill>
                  <a:srgbClr val="002060"/>
                </a:solidFill>
              </a:rPr>
              <a:t>is produced by </a:t>
            </a:r>
            <a:r>
              <a:rPr lang="en-US" altLang="zh-TW" sz="1200" i="1" dirty="0">
                <a:solidFill>
                  <a:srgbClr val="002060"/>
                </a:solidFill>
              </a:rPr>
              <a:t>MARKETING-INTERACTIVE</a:t>
            </a:r>
            <a:r>
              <a:rPr lang="en-US" altLang="zh-TW" sz="1200" dirty="0">
                <a:solidFill>
                  <a:srgbClr val="002060"/>
                </a:solidFill>
              </a:rPr>
              <a:t>, a publication of Lighthouse Independent Media</a:t>
            </a:r>
            <a:br>
              <a:rPr lang="en-US" altLang="zh-TW" sz="1200" dirty="0"/>
            </a:br>
            <a:r>
              <a:rPr lang="en-US" altLang="zh-TW" sz="1200" dirty="0">
                <a:solidFill>
                  <a:srgbClr val="002060"/>
                </a:solidFill>
              </a:rPr>
              <a:t> 15/F, Golden Star Building, 20-24 Lockhart Road, Wan Chai, Hong Kong</a:t>
            </a:r>
            <a:br>
              <a:rPr lang="en-US" altLang="zh-TW" sz="1200" dirty="0">
                <a:solidFill>
                  <a:srgbClr val="002060"/>
                </a:solidFill>
              </a:rPr>
            </a:br>
            <a:r>
              <a:rPr lang="en-US" altLang="zh-TW" sz="1200" dirty="0">
                <a:solidFill>
                  <a:srgbClr val="002060"/>
                </a:solidFill>
              </a:rPr>
              <a:t> Tel: + 852 2861 1882   Fax: + 852 2861 1336 </a:t>
            </a:r>
            <a:r>
              <a:rPr lang="en-US" altLang="zh-TW" sz="1200" dirty="0">
                <a:solidFill>
                  <a:srgbClr val="0070C0"/>
                </a:solidFill>
              </a:rPr>
              <a:t>  </a:t>
            </a:r>
            <a:r>
              <a:rPr lang="en-US" altLang="zh-TW" sz="1200" dirty="0">
                <a:solidFill>
                  <a:srgbClr val="0070C0"/>
                </a:solidFill>
                <a:hlinkClick r:id="rId2"/>
              </a:rPr>
              <a:t>www.marketing-interactive.com</a:t>
            </a:r>
            <a:r>
              <a:rPr lang="en-US" altLang="zh-TW" sz="1200" dirty="0">
                <a:solidFill>
                  <a:srgbClr val="0070C0"/>
                </a:solidFill>
              </a:rPr>
              <a:t> </a:t>
            </a:r>
            <a:endParaRPr lang="zh-TW" altLang="en-US" sz="1200" dirty="0"/>
          </a:p>
          <a:p>
            <a:pPr algn="ctr"/>
            <a:endParaRPr lang="zh-TW" alt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90425" y="974828"/>
            <a:ext cx="5163149" cy="15888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altLang="zh-TW" sz="2000" b="1" dirty="0"/>
              <a:t>Achievements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0574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Outline how you went above and beyond expectations and why you deserves recognition for your successes. Showcase the successful results against objectives/KPIs.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Demonstrate your most important achievements within the judging periods. Provide evidence of your performance to prove and justify your success. Testimonials for this category are recommended.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848600" y="4781550"/>
            <a:ext cx="3048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895350"/>
            <a:ext cx="7056438" cy="19812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Please paste your agency logo here</a:t>
            </a:r>
            <a:endParaRPr lang="zh-TW" altLang="en-US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952750"/>
            <a:ext cx="7543800" cy="1477328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dirty="0">
                <a:solidFill>
                  <a:srgbClr val="0070C0"/>
                </a:solidFill>
                <a:ea typeface="+mj-ea"/>
                <a:cs typeface="+mj-cs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dirty="0">
                <a:solidFill>
                  <a:srgbClr val="002060"/>
                </a:solidFill>
                <a:ea typeface="+mj-ea"/>
                <a:cs typeface="+mj-cs"/>
              </a:rPr>
              <a:t>1. Name of Category:</a:t>
            </a:r>
            <a:r>
              <a:rPr lang="en-US" altLang="zh-TW" dirty="0">
                <a:solidFill>
                  <a:srgbClr val="002060"/>
                </a:solidFill>
              </a:rPr>
              <a:t> </a:t>
            </a:r>
            <a:r>
              <a:rPr lang="en-US" altLang="zh-TW" sz="1100" dirty="0">
                <a:solidFill>
                  <a:srgbClr val="FF0000"/>
                </a:solidFill>
              </a:rPr>
              <a:t>(This template is </a:t>
            </a:r>
            <a:r>
              <a:rPr lang="en-US" altLang="zh-TW" sz="1100" b="1" dirty="0">
                <a:solidFill>
                  <a:srgbClr val="FF0000"/>
                </a:solidFill>
              </a:rPr>
              <a:t>ONLY </a:t>
            </a:r>
            <a:r>
              <a:rPr lang="en-US" altLang="zh-TW" sz="1100" dirty="0">
                <a:solidFill>
                  <a:srgbClr val="FF0000"/>
                </a:solidFill>
              </a:rPr>
              <a:t>for entering </a:t>
            </a:r>
            <a:r>
              <a:rPr lang="en-US" altLang="zh-TW" sz="1100" b="1" dirty="0">
                <a:solidFill>
                  <a:srgbClr val="FF0000"/>
                </a:solidFill>
              </a:rPr>
              <a:t>Rising Star)</a:t>
            </a:r>
            <a:endParaRPr lang="en-US" altLang="zh-TW" sz="800" dirty="0">
              <a:solidFill>
                <a:srgbClr val="002060"/>
              </a:solidFill>
              <a:ea typeface="+mj-ea"/>
              <a:cs typeface="+mj-cs"/>
            </a:endParaRPr>
          </a:p>
          <a:p>
            <a:pPr>
              <a:defRPr/>
            </a:pPr>
            <a:r>
              <a:rPr lang="en-GB" altLang="zh-TW" dirty="0">
                <a:solidFill>
                  <a:srgbClr val="002060"/>
                </a:solidFill>
                <a:latin typeface="Calibri" pitchFamily="34" charset="0"/>
              </a:rPr>
              <a:t>2. Name of </a:t>
            </a:r>
            <a:r>
              <a:rPr lang="en-US" altLang="zh-TW" dirty="0">
                <a:solidFill>
                  <a:srgbClr val="002060"/>
                </a:solidFill>
                <a:latin typeface="Calibri" pitchFamily="34" charset="0"/>
              </a:rPr>
              <a:t>Agency:</a:t>
            </a:r>
          </a:p>
          <a:p>
            <a:pPr>
              <a:defRPr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3. Name of Rising Star: </a:t>
            </a:r>
          </a:p>
          <a:p>
            <a:pPr>
              <a:defRPr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4. Title of Rising Star: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Details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04800" y="4622588"/>
            <a:ext cx="8534401" cy="5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NOTE: </a:t>
            </a:r>
            <a:b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Any specific information or content intended for judging purposes only must be clearly indicated in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 Red</a:t>
            </a: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, or highlighted in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 red</a:t>
            </a: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. </a:t>
            </a:r>
            <a:b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Video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Maximum length of video is </a:t>
            </a:r>
            <a:r>
              <a:rPr lang="en-US" altLang="zh-TW" sz="2000" b="1" dirty="0">
                <a:solidFill>
                  <a:srgbClr val="002060"/>
                </a:solidFill>
              </a:rPr>
              <a:t>3 minutes</a:t>
            </a:r>
            <a:r>
              <a:rPr lang="en-US" altLang="zh-TW" sz="2000" dirty="0">
                <a:solidFill>
                  <a:srgbClr val="002060"/>
                </a:solidFill>
              </a:rPr>
              <a:t>. </a:t>
            </a:r>
            <a:br>
              <a:rPr lang="en-US" altLang="zh-TW" sz="2000" dirty="0">
                <a:solidFill>
                  <a:srgbClr val="002060"/>
                </a:solidFill>
              </a:rPr>
            </a:br>
            <a:br>
              <a:rPr lang="en-US" altLang="zh-TW" sz="2000" dirty="0">
                <a:solidFill>
                  <a:srgbClr val="002060"/>
                </a:solidFill>
              </a:rPr>
            </a:br>
            <a:br>
              <a:rPr lang="en-US" altLang="zh-TW" sz="2000" dirty="0">
                <a:solidFill>
                  <a:srgbClr val="002060"/>
                </a:solidFill>
              </a:rPr>
            </a:br>
            <a:r>
              <a:rPr lang="en-US" altLang="zh-TW" sz="2000" dirty="0">
                <a:solidFill>
                  <a:srgbClr val="002060"/>
                </a:solidFill>
              </a:rPr>
              <a:t>Password (if any):</a:t>
            </a:r>
            <a:endParaRPr lang="zh-TW" altLang="en-US" sz="2000" dirty="0">
              <a:solidFill>
                <a:srgbClr val="002060"/>
              </a:solidFill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beyond this time limit will NOT be viewed.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21336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Personal Profile</a:t>
            </a:r>
            <a:endParaRPr lang="zh-TW" alt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133600" y="0"/>
            <a:ext cx="58674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(10%) Max. 500 words 1 slide </a:t>
            </a:r>
            <a:endParaRPr lang="en-US" altLang="zh-TW" sz="1050" dirty="0">
              <a:solidFill>
                <a:srgbClr val="002060"/>
              </a:solidFill>
            </a:endParaRPr>
          </a:p>
          <a:p>
            <a:r>
              <a:rPr lang="en-US" altLang="zh-TW" sz="1050" dirty="0">
                <a:solidFill>
                  <a:srgbClr val="002060"/>
                </a:solidFill>
              </a:rPr>
              <a:t>Outline of the individual’s profile: </a:t>
            </a:r>
          </a:p>
          <a:p>
            <a:r>
              <a:rPr lang="en-US" altLang="zh-TW" sz="1050" dirty="0">
                <a:solidFill>
                  <a:srgbClr val="002060"/>
                </a:solidFill>
              </a:rPr>
              <a:t>Describe the key roles, responsibilities, and years of experience. </a:t>
            </a:r>
            <a:endParaRPr lang="zh-TW" altLang="zh-TW" sz="105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Work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9050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how you have developed clients’ campaigns over the eligibility period.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Outline the strategic thinking of the works. Explain the creativity of the ideas and innovation behind the clients’ campaigns.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Judges will examine key campaigns and selected case studies as part of their assessment.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Work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9050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how you have developed clients’ campaigns over the eligibility period.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Outline the strategic thinking of the works. Explain the creativity of the ideas and innovation behind the clients’ campaigns.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Judges will examine key campaigns and selected case studies as part of their assessment.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ts val="2000"/>
              </a:lnSpc>
              <a:defRPr/>
            </a:pPr>
            <a:r>
              <a:rPr lang="en-US" altLang="zh-TW" sz="2000" b="1" dirty="0"/>
              <a:t>Execution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9050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how you have successfully executed clients’ campaigns over the eligibility period. </a:t>
            </a:r>
          </a:p>
          <a:p>
            <a:pPr lvl="0"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how you implemented the core strategy/strategies to the clients’ campaigns. What made this significant and unique? </a:t>
            </a:r>
          </a:p>
          <a:p>
            <a:pPr lvl="0"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Judges will examine key campaigns and selected case studies as part of their assessment.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ts val="2000"/>
              </a:lnSpc>
              <a:defRPr/>
            </a:pPr>
            <a:r>
              <a:rPr lang="en-US" altLang="zh-TW" sz="2000" b="1" dirty="0"/>
              <a:t>Execution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9050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how you have successfully executed clients’ campaigns over the eligibility period. </a:t>
            </a:r>
          </a:p>
          <a:p>
            <a:pPr lvl="0"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how you implemented the core strategy/strategies to the clients’ campaigns. What made this significant and unique? </a:t>
            </a:r>
          </a:p>
          <a:p>
            <a:pPr lvl="0"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Judges will examine key campaigns and selected case studies as part of their assessment.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altLang="zh-TW" sz="2000" b="1" dirty="0"/>
              <a:t>Achievements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0574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Outline how you went above and beyond expectations and why you deserves recognition for your successes. Showcase the successful results against objectives/KPIs.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Demonstrate your most important achievements within the judging periods. Provide evidence of your performance to prove and justify your success. Testimonials for this category are recommended.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1525</TotalTime>
  <Words>656</Words>
  <Application>Microsoft Office PowerPoint</Application>
  <PresentationFormat>On-screen Show (16:9)</PresentationFormat>
  <Paragraphs>50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1_Custom Design</vt:lpstr>
      <vt:lpstr>Custom Design</vt:lpstr>
      <vt:lpstr>Core Submission Document Template Rising Star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Lemuel Cheung</cp:lastModifiedBy>
  <cp:revision>163</cp:revision>
  <dcterms:created xsi:type="dcterms:W3CDTF">2015-09-21T09:08:18Z</dcterms:created>
  <dcterms:modified xsi:type="dcterms:W3CDTF">2023-11-20T08:32:51Z</dcterms:modified>
</cp:coreProperties>
</file>